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1" r:id="rId6"/>
    <p:sldId id="259" r:id="rId7"/>
    <p:sldId id="262" r:id="rId8"/>
    <p:sldId id="263"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7AC1F-BE1E-4DE4-A4A3-1A3C8634E3C4}" v="2564" dt="2018-09-02T17:05:03.9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90146" autoAdjust="0"/>
  </p:normalViewPr>
  <p:slideViewPr>
    <p:cSldViewPr snapToGrid="0">
      <p:cViewPr varScale="1">
        <p:scale>
          <a:sx n="65" d="100"/>
          <a:sy n="65" d="100"/>
        </p:scale>
        <p:origin x="7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dgm:fillClrLst>
    <dgm:linClrLst meth="repeat">
      <a:schemeClr val="lt1">
        <a:alpha val="0"/>
      </a:schemeClr>
    </dgm:linClrLst>
    <dgm:effectClrLst/>
    <dgm:txLinClrLst/>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F1B4E9-E0A1-44AA-BFBC-CE2C1A446137}" type="doc">
      <dgm:prSet loTypeId="urn:microsoft.com/office/officeart/2008/layout/LinedList" loCatId="list" qsTypeId="urn:microsoft.com/office/officeart/2005/8/quickstyle/simple3" qsCatId="simple" csTypeId="urn:microsoft.com/office/officeart/2005/8/colors/colorful2" csCatId="colorful"/>
      <dgm:spPr/>
      <dgm:t>
        <a:bodyPr/>
        <a:lstStyle/>
        <a:p>
          <a:endParaRPr lang="en-US"/>
        </a:p>
      </dgm:t>
    </dgm:pt>
    <dgm:pt modelId="{BF456330-BAC2-4F4D-A8FB-362AED8202C1}">
      <dgm:prSet/>
      <dgm:spPr/>
      <dgm:t>
        <a:bodyPr/>
        <a:lstStyle/>
        <a:p>
          <a:r>
            <a:rPr lang="en-US" dirty="0">
              <a:latin typeface="Comic Sans MS" panose="030F0702030302020204" pitchFamily="66" charset="0"/>
            </a:rPr>
            <a:t>Storytelling</a:t>
          </a:r>
        </a:p>
      </dgm:t>
    </dgm:pt>
    <dgm:pt modelId="{50A77F14-DD10-4076-A550-A0D35B5D03C5}" type="parTrans" cxnId="{338E234B-81A2-4759-871C-1BA17EACB20F}">
      <dgm:prSet/>
      <dgm:spPr/>
      <dgm:t>
        <a:bodyPr/>
        <a:lstStyle/>
        <a:p>
          <a:endParaRPr lang="en-US"/>
        </a:p>
      </dgm:t>
    </dgm:pt>
    <dgm:pt modelId="{2229C108-27E0-450B-A8BA-3546788EC31C}" type="sibTrans" cxnId="{338E234B-81A2-4759-871C-1BA17EACB20F}">
      <dgm:prSet/>
      <dgm:spPr/>
      <dgm:t>
        <a:bodyPr/>
        <a:lstStyle/>
        <a:p>
          <a:endParaRPr lang="en-US"/>
        </a:p>
      </dgm:t>
    </dgm:pt>
    <dgm:pt modelId="{EAF7F04F-E105-425B-B262-B86F241AE2E5}">
      <dgm:prSet/>
      <dgm:spPr/>
      <dgm:t>
        <a:bodyPr/>
        <a:lstStyle/>
        <a:p>
          <a:r>
            <a:rPr lang="en-US" dirty="0">
              <a:latin typeface="Comic Sans MS" panose="030F0702030302020204" pitchFamily="66" charset="0"/>
            </a:rPr>
            <a:t>Story writing</a:t>
          </a:r>
        </a:p>
      </dgm:t>
    </dgm:pt>
    <dgm:pt modelId="{1D0C4252-A2B8-4E2F-9A96-AB03E98AC2A8}" type="parTrans" cxnId="{537609AC-FD4F-4C8F-A0FA-0B8EA7A7C1CA}">
      <dgm:prSet/>
      <dgm:spPr/>
      <dgm:t>
        <a:bodyPr/>
        <a:lstStyle/>
        <a:p>
          <a:endParaRPr lang="en-US"/>
        </a:p>
      </dgm:t>
    </dgm:pt>
    <dgm:pt modelId="{84D84345-0771-4EA4-96D4-711EC16AC757}" type="sibTrans" cxnId="{537609AC-FD4F-4C8F-A0FA-0B8EA7A7C1CA}">
      <dgm:prSet/>
      <dgm:spPr/>
      <dgm:t>
        <a:bodyPr/>
        <a:lstStyle/>
        <a:p>
          <a:endParaRPr lang="en-US"/>
        </a:p>
      </dgm:t>
    </dgm:pt>
    <dgm:pt modelId="{DB41F5BA-ABDF-48F8-8E85-5ED80023DAEC}">
      <dgm:prSet/>
      <dgm:spPr/>
      <dgm:t>
        <a:bodyPr/>
        <a:lstStyle/>
        <a:p>
          <a:r>
            <a:rPr lang="en-US" dirty="0">
              <a:latin typeface="Comic Sans MS" panose="030F0702030302020204" pitchFamily="66" charset="0"/>
            </a:rPr>
            <a:t>Reading</a:t>
          </a:r>
        </a:p>
      </dgm:t>
    </dgm:pt>
    <dgm:pt modelId="{2D704201-6726-47E2-B215-55A9F3B9C4B7}" type="parTrans" cxnId="{EECC3C42-4F74-499D-A30A-180FC9EA1398}">
      <dgm:prSet/>
      <dgm:spPr/>
      <dgm:t>
        <a:bodyPr/>
        <a:lstStyle/>
        <a:p>
          <a:endParaRPr lang="en-US"/>
        </a:p>
      </dgm:t>
    </dgm:pt>
    <dgm:pt modelId="{3EC1E17D-4405-4922-95F0-C677BF2AA82D}" type="sibTrans" cxnId="{EECC3C42-4F74-499D-A30A-180FC9EA1398}">
      <dgm:prSet/>
      <dgm:spPr/>
      <dgm:t>
        <a:bodyPr/>
        <a:lstStyle/>
        <a:p>
          <a:endParaRPr lang="en-US"/>
        </a:p>
      </dgm:t>
    </dgm:pt>
    <dgm:pt modelId="{C2EE1781-1CE8-4D52-B179-C7C9B8150795}">
      <dgm:prSet/>
      <dgm:spPr/>
      <dgm:t>
        <a:bodyPr/>
        <a:lstStyle/>
        <a:p>
          <a:r>
            <a:rPr lang="en-US" dirty="0">
              <a:latin typeface="Comic Sans MS" panose="030F0702030302020204" pitchFamily="66" charset="0"/>
            </a:rPr>
            <a:t>Songs</a:t>
          </a:r>
        </a:p>
      </dgm:t>
    </dgm:pt>
    <dgm:pt modelId="{12470318-E109-4666-A0C7-D0E05F566817}" type="parTrans" cxnId="{6010E340-A4CE-4432-96F7-B4BABBD27A9D}">
      <dgm:prSet/>
      <dgm:spPr/>
      <dgm:t>
        <a:bodyPr/>
        <a:lstStyle/>
        <a:p>
          <a:endParaRPr lang="en-US"/>
        </a:p>
      </dgm:t>
    </dgm:pt>
    <dgm:pt modelId="{48F42045-9339-4F0F-8D26-629AF16318D3}" type="sibTrans" cxnId="{6010E340-A4CE-4432-96F7-B4BABBD27A9D}">
      <dgm:prSet/>
      <dgm:spPr/>
      <dgm:t>
        <a:bodyPr/>
        <a:lstStyle/>
        <a:p>
          <a:endParaRPr lang="en-US"/>
        </a:p>
      </dgm:t>
    </dgm:pt>
    <dgm:pt modelId="{E8C6C820-5A57-48CD-8296-93D5A37148A0}">
      <dgm:prSet/>
      <dgm:spPr/>
      <dgm:t>
        <a:bodyPr/>
        <a:lstStyle/>
        <a:p>
          <a:r>
            <a:rPr lang="en-US" dirty="0">
              <a:latin typeface="Comic Sans MS" panose="030F0702030302020204" pitchFamily="66" charset="0"/>
            </a:rPr>
            <a:t>Games</a:t>
          </a:r>
        </a:p>
      </dgm:t>
    </dgm:pt>
    <dgm:pt modelId="{2135681F-3A82-4230-94A8-1768F9851257}" type="parTrans" cxnId="{FAF90109-65DF-4D5B-B016-D6C63DA9F0DB}">
      <dgm:prSet/>
      <dgm:spPr/>
      <dgm:t>
        <a:bodyPr/>
        <a:lstStyle/>
        <a:p>
          <a:endParaRPr lang="en-US"/>
        </a:p>
      </dgm:t>
    </dgm:pt>
    <dgm:pt modelId="{A67B3928-EACC-48E2-AC8E-F15C4532B4D5}" type="sibTrans" cxnId="{FAF90109-65DF-4D5B-B016-D6C63DA9F0DB}">
      <dgm:prSet/>
      <dgm:spPr/>
      <dgm:t>
        <a:bodyPr/>
        <a:lstStyle/>
        <a:p>
          <a:endParaRPr lang="en-US"/>
        </a:p>
      </dgm:t>
    </dgm:pt>
    <dgm:pt modelId="{1E8275B7-B972-42E5-B7FC-A4FC8458CEFF}">
      <dgm:prSet/>
      <dgm:spPr/>
      <dgm:t>
        <a:bodyPr/>
        <a:lstStyle/>
        <a:p>
          <a:r>
            <a:rPr lang="en-US" dirty="0">
              <a:latin typeface="Comic Sans MS" panose="030F0702030302020204" pitchFamily="66" charset="0"/>
            </a:rPr>
            <a:t>Video viewing</a:t>
          </a:r>
        </a:p>
      </dgm:t>
    </dgm:pt>
    <dgm:pt modelId="{21CCF948-196C-4C33-A60D-FBE8081C5529}" type="parTrans" cxnId="{C45F3BBA-51F0-46DA-8F83-DC1F36BE8E57}">
      <dgm:prSet/>
      <dgm:spPr/>
      <dgm:t>
        <a:bodyPr/>
        <a:lstStyle/>
        <a:p>
          <a:endParaRPr lang="en-US"/>
        </a:p>
      </dgm:t>
    </dgm:pt>
    <dgm:pt modelId="{D3B34722-F5F5-4747-BD06-18AE2041CB0E}" type="sibTrans" cxnId="{C45F3BBA-51F0-46DA-8F83-DC1F36BE8E57}">
      <dgm:prSet/>
      <dgm:spPr/>
      <dgm:t>
        <a:bodyPr/>
        <a:lstStyle/>
        <a:p>
          <a:endParaRPr lang="en-US"/>
        </a:p>
      </dgm:t>
    </dgm:pt>
    <dgm:pt modelId="{CF63676C-F1A9-4AF3-9FA4-3C48A7358E85}" type="pres">
      <dgm:prSet presAssocID="{FFF1B4E9-E0A1-44AA-BFBC-CE2C1A446137}" presName="vert0" presStyleCnt="0">
        <dgm:presLayoutVars>
          <dgm:dir/>
          <dgm:animOne val="branch"/>
          <dgm:animLvl val="lvl"/>
        </dgm:presLayoutVars>
      </dgm:prSet>
      <dgm:spPr/>
    </dgm:pt>
    <dgm:pt modelId="{2E23A49E-2BC2-4976-9CD5-2A2C3A1E30EB}" type="pres">
      <dgm:prSet presAssocID="{BF456330-BAC2-4F4D-A8FB-362AED8202C1}" presName="thickLine" presStyleLbl="alignNode1" presStyleIdx="0" presStyleCnt="6"/>
      <dgm:spPr/>
    </dgm:pt>
    <dgm:pt modelId="{AB6126FF-D144-43C2-9E41-8CD723A745D4}" type="pres">
      <dgm:prSet presAssocID="{BF456330-BAC2-4F4D-A8FB-362AED8202C1}" presName="horz1" presStyleCnt="0"/>
      <dgm:spPr/>
    </dgm:pt>
    <dgm:pt modelId="{ECF90BBB-BA70-42F3-9981-03CB8BC6CE19}" type="pres">
      <dgm:prSet presAssocID="{BF456330-BAC2-4F4D-A8FB-362AED8202C1}" presName="tx1" presStyleLbl="revTx" presStyleIdx="0" presStyleCnt="6"/>
      <dgm:spPr/>
    </dgm:pt>
    <dgm:pt modelId="{D65F6263-6C46-4853-8E7A-273C1B784533}" type="pres">
      <dgm:prSet presAssocID="{BF456330-BAC2-4F4D-A8FB-362AED8202C1}" presName="vert1" presStyleCnt="0"/>
      <dgm:spPr/>
    </dgm:pt>
    <dgm:pt modelId="{466F8908-FB26-4B87-B3F8-37691BD48436}" type="pres">
      <dgm:prSet presAssocID="{EAF7F04F-E105-425B-B262-B86F241AE2E5}" presName="thickLine" presStyleLbl="alignNode1" presStyleIdx="1" presStyleCnt="6"/>
      <dgm:spPr/>
    </dgm:pt>
    <dgm:pt modelId="{9C4831F3-D633-4CAD-855E-108EECE2E45D}" type="pres">
      <dgm:prSet presAssocID="{EAF7F04F-E105-425B-B262-B86F241AE2E5}" presName="horz1" presStyleCnt="0"/>
      <dgm:spPr/>
    </dgm:pt>
    <dgm:pt modelId="{B9178895-300B-4AD6-B7F9-72E50226BEDF}" type="pres">
      <dgm:prSet presAssocID="{EAF7F04F-E105-425B-B262-B86F241AE2E5}" presName="tx1" presStyleLbl="revTx" presStyleIdx="1" presStyleCnt="6"/>
      <dgm:spPr/>
    </dgm:pt>
    <dgm:pt modelId="{1574EF4C-5146-4C28-A3E7-ADE2348FA985}" type="pres">
      <dgm:prSet presAssocID="{EAF7F04F-E105-425B-B262-B86F241AE2E5}" presName="vert1" presStyleCnt="0"/>
      <dgm:spPr/>
    </dgm:pt>
    <dgm:pt modelId="{C6C59416-62CC-4C4B-820F-EA9D2A68C409}" type="pres">
      <dgm:prSet presAssocID="{DB41F5BA-ABDF-48F8-8E85-5ED80023DAEC}" presName="thickLine" presStyleLbl="alignNode1" presStyleIdx="2" presStyleCnt="6"/>
      <dgm:spPr/>
    </dgm:pt>
    <dgm:pt modelId="{FF895340-30E7-4A85-AFB2-03C32C74858E}" type="pres">
      <dgm:prSet presAssocID="{DB41F5BA-ABDF-48F8-8E85-5ED80023DAEC}" presName="horz1" presStyleCnt="0"/>
      <dgm:spPr/>
    </dgm:pt>
    <dgm:pt modelId="{37939987-D0F4-440F-A36E-2B7B7091392C}" type="pres">
      <dgm:prSet presAssocID="{DB41F5BA-ABDF-48F8-8E85-5ED80023DAEC}" presName="tx1" presStyleLbl="revTx" presStyleIdx="2" presStyleCnt="6"/>
      <dgm:spPr/>
    </dgm:pt>
    <dgm:pt modelId="{8518FB2B-293E-4822-AF01-50001FD40165}" type="pres">
      <dgm:prSet presAssocID="{DB41F5BA-ABDF-48F8-8E85-5ED80023DAEC}" presName="vert1" presStyleCnt="0"/>
      <dgm:spPr/>
    </dgm:pt>
    <dgm:pt modelId="{E943A9C5-0C57-4138-BFDE-24AF7B306372}" type="pres">
      <dgm:prSet presAssocID="{C2EE1781-1CE8-4D52-B179-C7C9B8150795}" presName="thickLine" presStyleLbl="alignNode1" presStyleIdx="3" presStyleCnt="6"/>
      <dgm:spPr/>
    </dgm:pt>
    <dgm:pt modelId="{DEAD6524-85C4-490B-BC3E-B666C2FB2D81}" type="pres">
      <dgm:prSet presAssocID="{C2EE1781-1CE8-4D52-B179-C7C9B8150795}" presName="horz1" presStyleCnt="0"/>
      <dgm:spPr/>
    </dgm:pt>
    <dgm:pt modelId="{A3F31981-C8A7-4835-B9FD-50401B3B77A1}" type="pres">
      <dgm:prSet presAssocID="{C2EE1781-1CE8-4D52-B179-C7C9B8150795}" presName="tx1" presStyleLbl="revTx" presStyleIdx="3" presStyleCnt="6"/>
      <dgm:spPr/>
    </dgm:pt>
    <dgm:pt modelId="{EFB2DB6E-7A9D-4398-BBD8-4CAEE9FFC322}" type="pres">
      <dgm:prSet presAssocID="{C2EE1781-1CE8-4D52-B179-C7C9B8150795}" presName="vert1" presStyleCnt="0"/>
      <dgm:spPr/>
    </dgm:pt>
    <dgm:pt modelId="{DC8B284E-516B-4825-8AAA-7B0D09C4E3F5}" type="pres">
      <dgm:prSet presAssocID="{E8C6C820-5A57-48CD-8296-93D5A37148A0}" presName="thickLine" presStyleLbl="alignNode1" presStyleIdx="4" presStyleCnt="6"/>
      <dgm:spPr/>
    </dgm:pt>
    <dgm:pt modelId="{2064B33C-A82B-472F-92A4-BCE1F0A7E992}" type="pres">
      <dgm:prSet presAssocID="{E8C6C820-5A57-48CD-8296-93D5A37148A0}" presName="horz1" presStyleCnt="0"/>
      <dgm:spPr/>
    </dgm:pt>
    <dgm:pt modelId="{D60B2A36-38B0-49D7-B9CA-0D497C8A09B2}" type="pres">
      <dgm:prSet presAssocID="{E8C6C820-5A57-48CD-8296-93D5A37148A0}" presName="tx1" presStyleLbl="revTx" presStyleIdx="4" presStyleCnt="6"/>
      <dgm:spPr/>
    </dgm:pt>
    <dgm:pt modelId="{0E52766C-070A-4EC4-9B5F-016128CA0C70}" type="pres">
      <dgm:prSet presAssocID="{E8C6C820-5A57-48CD-8296-93D5A37148A0}" presName="vert1" presStyleCnt="0"/>
      <dgm:spPr/>
    </dgm:pt>
    <dgm:pt modelId="{65E781FE-44D3-4C6B-A39F-35993C1EAF41}" type="pres">
      <dgm:prSet presAssocID="{1E8275B7-B972-42E5-B7FC-A4FC8458CEFF}" presName="thickLine" presStyleLbl="alignNode1" presStyleIdx="5" presStyleCnt="6"/>
      <dgm:spPr/>
    </dgm:pt>
    <dgm:pt modelId="{09BE19A7-2045-4179-923F-5BB76E3BB1C8}" type="pres">
      <dgm:prSet presAssocID="{1E8275B7-B972-42E5-B7FC-A4FC8458CEFF}" presName="horz1" presStyleCnt="0"/>
      <dgm:spPr/>
    </dgm:pt>
    <dgm:pt modelId="{50C35797-D2D7-42FA-9C59-BFBC9604CEAB}" type="pres">
      <dgm:prSet presAssocID="{1E8275B7-B972-42E5-B7FC-A4FC8458CEFF}" presName="tx1" presStyleLbl="revTx" presStyleIdx="5" presStyleCnt="6"/>
      <dgm:spPr/>
    </dgm:pt>
    <dgm:pt modelId="{BF657376-0BB9-49CA-A61A-F1961B8CDC8B}" type="pres">
      <dgm:prSet presAssocID="{1E8275B7-B972-42E5-B7FC-A4FC8458CEFF}" presName="vert1" presStyleCnt="0"/>
      <dgm:spPr/>
    </dgm:pt>
  </dgm:ptLst>
  <dgm:cxnLst>
    <dgm:cxn modelId="{FAF90109-65DF-4D5B-B016-D6C63DA9F0DB}" srcId="{FFF1B4E9-E0A1-44AA-BFBC-CE2C1A446137}" destId="{E8C6C820-5A57-48CD-8296-93D5A37148A0}" srcOrd="4" destOrd="0" parTransId="{2135681F-3A82-4230-94A8-1768F9851257}" sibTransId="{A67B3928-EACC-48E2-AC8E-F15C4532B4D5}"/>
    <dgm:cxn modelId="{50A5C12E-460D-4F00-9629-3F3B4BC67D60}" type="presOf" srcId="{FFF1B4E9-E0A1-44AA-BFBC-CE2C1A446137}" destId="{CF63676C-F1A9-4AF3-9FA4-3C48A7358E85}" srcOrd="0" destOrd="0" presId="urn:microsoft.com/office/officeart/2008/layout/LinedList"/>
    <dgm:cxn modelId="{6010E340-A4CE-4432-96F7-B4BABBD27A9D}" srcId="{FFF1B4E9-E0A1-44AA-BFBC-CE2C1A446137}" destId="{C2EE1781-1CE8-4D52-B179-C7C9B8150795}" srcOrd="3" destOrd="0" parTransId="{12470318-E109-4666-A0C7-D0E05F566817}" sibTransId="{48F42045-9339-4F0F-8D26-629AF16318D3}"/>
    <dgm:cxn modelId="{C9726D60-F609-4568-83D7-E132562996C1}" type="presOf" srcId="{C2EE1781-1CE8-4D52-B179-C7C9B8150795}" destId="{A3F31981-C8A7-4835-B9FD-50401B3B77A1}" srcOrd="0" destOrd="0" presId="urn:microsoft.com/office/officeart/2008/layout/LinedList"/>
    <dgm:cxn modelId="{EECC3C42-4F74-499D-A30A-180FC9EA1398}" srcId="{FFF1B4E9-E0A1-44AA-BFBC-CE2C1A446137}" destId="{DB41F5BA-ABDF-48F8-8E85-5ED80023DAEC}" srcOrd="2" destOrd="0" parTransId="{2D704201-6726-47E2-B215-55A9F3B9C4B7}" sibTransId="{3EC1E17D-4405-4922-95F0-C677BF2AA82D}"/>
    <dgm:cxn modelId="{B2BF6148-D70E-488C-BFE6-AD1C553A690F}" type="presOf" srcId="{DB41F5BA-ABDF-48F8-8E85-5ED80023DAEC}" destId="{37939987-D0F4-440F-A36E-2B7B7091392C}" srcOrd="0" destOrd="0" presId="urn:microsoft.com/office/officeart/2008/layout/LinedList"/>
    <dgm:cxn modelId="{338E234B-81A2-4759-871C-1BA17EACB20F}" srcId="{FFF1B4E9-E0A1-44AA-BFBC-CE2C1A446137}" destId="{BF456330-BAC2-4F4D-A8FB-362AED8202C1}" srcOrd="0" destOrd="0" parTransId="{50A77F14-DD10-4076-A550-A0D35B5D03C5}" sibTransId="{2229C108-27E0-450B-A8BA-3546788EC31C}"/>
    <dgm:cxn modelId="{446D4D70-0B05-49CF-BFE3-2043FBD5F6E3}" type="presOf" srcId="{EAF7F04F-E105-425B-B262-B86F241AE2E5}" destId="{B9178895-300B-4AD6-B7F9-72E50226BEDF}" srcOrd="0" destOrd="0" presId="urn:microsoft.com/office/officeart/2008/layout/LinedList"/>
    <dgm:cxn modelId="{200AB398-89A5-4DCA-A18B-755449F0E8D2}" type="presOf" srcId="{BF456330-BAC2-4F4D-A8FB-362AED8202C1}" destId="{ECF90BBB-BA70-42F3-9981-03CB8BC6CE19}" srcOrd="0" destOrd="0" presId="urn:microsoft.com/office/officeart/2008/layout/LinedList"/>
    <dgm:cxn modelId="{537609AC-FD4F-4C8F-A0FA-0B8EA7A7C1CA}" srcId="{FFF1B4E9-E0A1-44AA-BFBC-CE2C1A446137}" destId="{EAF7F04F-E105-425B-B262-B86F241AE2E5}" srcOrd="1" destOrd="0" parTransId="{1D0C4252-A2B8-4E2F-9A96-AB03E98AC2A8}" sibTransId="{84D84345-0771-4EA4-96D4-711EC16AC757}"/>
    <dgm:cxn modelId="{C45F3BBA-51F0-46DA-8F83-DC1F36BE8E57}" srcId="{FFF1B4E9-E0A1-44AA-BFBC-CE2C1A446137}" destId="{1E8275B7-B972-42E5-B7FC-A4FC8458CEFF}" srcOrd="5" destOrd="0" parTransId="{21CCF948-196C-4C33-A60D-FBE8081C5529}" sibTransId="{D3B34722-F5F5-4747-BD06-18AE2041CB0E}"/>
    <dgm:cxn modelId="{4319C2D4-4818-4489-AFF5-076CCC02338B}" type="presOf" srcId="{1E8275B7-B972-42E5-B7FC-A4FC8458CEFF}" destId="{50C35797-D2D7-42FA-9C59-BFBC9604CEAB}" srcOrd="0" destOrd="0" presId="urn:microsoft.com/office/officeart/2008/layout/LinedList"/>
    <dgm:cxn modelId="{0DFEAEFD-6581-413F-8C99-BB99989FA517}" type="presOf" srcId="{E8C6C820-5A57-48CD-8296-93D5A37148A0}" destId="{D60B2A36-38B0-49D7-B9CA-0D497C8A09B2}" srcOrd="0" destOrd="0" presId="urn:microsoft.com/office/officeart/2008/layout/LinedList"/>
    <dgm:cxn modelId="{F8BDB0CB-1618-485B-AFE2-33912B0EF86F}" type="presParOf" srcId="{CF63676C-F1A9-4AF3-9FA4-3C48A7358E85}" destId="{2E23A49E-2BC2-4976-9CD5-2A2C3A1E30EB}" srcOrd="0" destOrd="0" presId="urn:microsoft.com/office/officeart/2008/layout/LinedList"/>
    <dgm:cxn modelId="{81FEA3CC-887F-4B6A-9B3C-CC98CDA11243}" type="presParOf" srcId="{CF63676C-F1A9-4AF3-9FA4-3C48A7358E85}" destId="{AB6126FF-D144-43C2-9E41-8CD723A745D4}" srcOrd="1" destOrd="0" presId="urn:microsoft.com/office/officeart/2008/layout/LinedList"/>
    <dgm:cxn modelId="{06C73884-627D-4E90-972B-B2E8B7F66B07}" type="presParOf" srcId="{AB6126FF-D144-43C2-9E41-8CD723A745D4}" destId="{ECF90BBB-BA70-42F3-9981-03CB8BC6CE19}" srcOrd="0" destOrd="0" presId="urn:microsoft.com/office/officeart/2008/layout/LinedList"/>
    <dgm:cxn modelId="{3618199F-3D09-4CF6-A10F-E3BC5853FDF2}" type="presParOf" srcId="{AB6126FF-D144-43C2-9E41-8CD723A745D4}" destId="{D65F6263-6C46-4853-8E7A-273C1B784533}" srcOrd="1" destOrd="0" presId="urn:microsoft.com/office/officeart/2008/layout/LinedList"/>
    <dgm:cxn modelId="{8FB1432D-8C6F-4E65-9A67-45031EF62300}" type="presParOf" srcId="{CF63676C-F1A9-4AF3-9FA4-3C48A7358E85}" destId="{466F8908-FB26-4B87-B3F8-37691BD48436}" srcOrd="2" destOrd="0" presId="urn:microsoft.com/office/officeart/2008/layout/LinedList"/>
    <dgm:cxn modelId="{2402047F-4ECF-46F0-B5FA-99E25BCECB87}" type="presParOf" srcId="{CF63676C-F1A9-4AF3-9FA4-3C48A7358E85}" destId="{9C4831F3-D633-4CAD-855E-108EECE2E45D}" srcOrd="3" destOrd="0" presId="urn:microsoft.com/office/officeart/2008/layout/LinedList"/>
    <dgm:cxn modelId="{B640F249-2F64-4837-8EF7-BACD9BB5A00C}" type="presParOf" srcId="{9C4831F3-D633-4CAD-855E-108EECE2E45D}" destId="{B9178895-300B-4AD6-B7F9-72E50226BEDF}" srcOrd="0" destOrd="0" presId="urn:microsoft.com/office/officeart/2008/layout/LinedList"/>
    <dgm:cxn modelId="{97D45D55-1F1F-454E-B6F6-1B082C0CA05C}" type="presParOf" srcId="{9C4831F3-D633-4CAD-855E-108EECE2E45D}" destId="{1574EF4C-5146-4C28-A3E7-ADE2348FA985}" srcOrd="1" destOrd="0" presId="urn:microsoft.com/office/officeart/2008/layout/LinedList"/>
    <dgm:cxn modelId="{901B49A4-85F8-448C-A109-302D7656EBE9}" type="presParOf" srcId="{CF63676C-F1A9-4AF3-9FA4-3C48A7358E85}" destId="{C6C59416-62CC-4C4B-820F-EA9D2A68C409}" srcOrd="4" destOrd="0" presId="urn:microsoft.com/office/officeart/2008/layout/LinedList"/>
    <dgm:cxn modelId="{768147F4-6C4D-4B5F-B724-80780A4B3848}" type="presParOf" srcId="{CF63676C-F1A9-4AF3-9FA4-3C48A7358E85}" destId="{FF895340-30E7-4A85-AFB2-03C32C74858E}" srcOrd="5" destOrd="0" presId="urn:microsoft.com/office/officeart/2008/layout/LinedList"/>
    <dgm:cxn modelId="{BD16945B-A9F3-4E02-944B-402E4774AA86}" type="presParOf" srcId="{FF895340-30E7-4A85-AFB2-03C32C74858E}" destId="{37939987-D0F4-440F-A36E-2B7B7091392C}" srcOrd="0" destOrd="0" presId="urn:microsoft.com/office/officeart/2008/layout/LinedList"/>
    <dgm:cxn modelId="{37C60020-9A2C-479E-A8A2-38F588BF7C14}" type="presParOf" srcId="{FF895340-30E7-4A85-AFB2-03C32C74858E}" destId="{8518FB2B-293E-4822-AF01-50001FD40165}" srcOrd="1" destOrd="0" presId="urn:microsoft.com/office/officeart/2008/layout/LinedList"/>
    <dgm:cxn modelId="{C3AD484F-0C45-4AB9-9CD2-31D279B2F731}" type="presParOf" srcId="{CF63676C-F1A9-4AF3-9FA4-3C48A7358E85}" destId="{E943A9C5-0C57-4138-BFDE-24AF7B306372}" srcOrd="6" destOrd="0" presId="urn:microsoft.com/office/officeart/2008/layout/LinedList"/>
    <dgm:cxn modelId="{C7BD8298-9120-47B4-BF10-F798CB5ED896}" type="presParOf" srcId="{CF63676C-F1A9-4AF3-9FA4-3C48A7358E85}" destId="{DEAD6524-85C4-490B-BC3E-B666C2FB2D81}" srcOrd="7" destOrd="0" presId="urn:microsoft.com/office/officeart/2008/layout/LinedList"/>
    <dgm:cxn modelId="{41F350AB-13E5-4AFD-8232-C4C7EAB99C8C}" type="presParOf" srcId="{DEAD6524-85C4-490B-BC3E-B666C2FB2D81}" destId="{A3F31981-C8A7-4835-B9FD-50401B3B77A1}" srcOrd="0" destOrd="0" presId="urn:microsoft.com/office/officeart/2008/layout/LinedList"/>
    <dgm:cxn modelId="{2201AFAE-A4ED-4CA3-BC4C-5D3FC185E9C2}" type="presParOf" srcId="{DEAD6524-85C4-490B-BC3E-B666C2FB2D81}" destId="{EFB2DB6E-7A9D-4398-BBD8-4CAEE9FFC322}" srcOrd="1" destOrd="0" presId="urn:microsoft.com/office/officeart/2008/layout/LinedList"/>
    <dgm:cxn modelId="{6CA44C24-4F07-4B87-B92E-88342281812B}" type="presParOf" srcId="{CF63676C-F1A9-4AF3-9FA4-3C48A7358E85}" destId="{DC8B284E-516B-4825-8AAA-7B0D09C4E3F5}" srcOrd="8" destOrd="0" presId="urn:microsoft.com/office/officeart/2008/layout/LinedList"/>
    <dgm:cxn modelId="{DF832DFC-DB03-4090-912F-000D45BFDB6C}" type="presParOf" srcId="{CF63676C-F1A9-4AF3-9FA4-3C48A7358E85}" destId="{2064B33C-A82B-472F-92A4-BCE1F0A7E992}" srcOrd="9" destOrd="0" presId="urn:microsoft.com/office/officeart/2008/layout/LinedList"/>
    <dgm:cxn modelId="{43EA7398-A4CC-498B-85AA-5F22B247CCA7}" type="presParOf" srcId="{2064B33C-A82B-472F-92A4-BCE1F0A7E992}" destId="{D60B2A36-38B0-49D7-B9CA-0D497C8A09B2}" srcOrd="0" destOrd="0" presId="urn:microsoft.com/office/officeart/2008/layout/LinedList"/>
    <dgm:cxn modelId="{6552024E-010C-486A-8AEA-0DAE1BFF2C80}" type="presParOf" srcId="{2064B33C-A82B-472F-92A4-BCE1F0A7E992}" destId="{0E52766C-070A-4EC4-9B5F-016128CA0C70}" srcOrd="1" destOrd="0" presId="urn:microsoft.com/office/officeart/2008/layout/LinedList"/>
    <dgm:cxn modelId="{AAF62A5A-FFE0-41BF-997F-AF03829B2998}" type="presParOf" srcId="{CF63676C-F1A9-4AF3-9FA4-3C48A7358E85}" destId="{65E781FE-44D3-4C6B-A39F-35993C1EAF41}" srcOrd="10" destOrd="0" presId="urn:microsoft.com/office/officeart/2008/layout/LinedList"/>
    <dgm:cxn modelId="{8E723CC3-EC28-440F-B664-93D75F157C40}" type="presParOf" srcId="{CF63676C-F1A9-4AF3-9FA4-3C48A7358E85}" destId="{09BE19A7-2045-4179-923F-5BB76E3BB1C8}" srcOrd="11" destOrd="0" presId="urn:microsoft.com/office/officeart/2008/layout/LinedList"/>
    <dgm:cxn modelId="{02205B84-CF96-4E13-A94B-2F364798756A}" type="presParOf" srcId="{09BE19A7-2045-4179-923F-5BB76E3BB1C8}" destId="{50C35797-D2D7-42FA-9C59-BFBC9604CEAB}" srcOrd="0" destOrd="0" presId="urn:microsoft.com/office/officeart/2008/layout/LinedList"/>
    <dgm:cxn modelId="{DDBBF091-E133-4F0B-B2E7-224EF5A5FB21}" type="presParOf" srcId="{09BE19A7-2045-4179-923F-5BB76E3BB1C8}" destId="{BF657376-0BB9-49CA-A61A-F1961B8CDC8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DCE4CB-89CC-4D82-8985-5CB3537EE6C6}" type="doc">
      <dgm:prSet loTypeId="urn:microsoft.com/office/officeart/2018/2/layout/IconCircleList" loCatId="icon" qsTypeId="urn:microsoft.com/office/officeart/2005/8/quickstyle/simple4" qsCatId="simple" csTypeId="urn:microsoft.com/office/officeart/2018/5/colors/Iconchunking_neutralicon_accent6_2" csCatId="accent6" phldr="1"/>
      <dgm:spPr/>
      <dgm:t>
        <a:bodyPr/>
        <a:lstStyle/>
        <a:p>
          <a:endParaRPr lang="en-US"/>
        </a:p>
      </dgm:t>
    </dgm:pt>
    <dgm:pt modelId="{CDE5867D-D7A0-4496-8DF7-319E4A397CBA}">
      <dgm:prSet custT="1"/>
      <dgm:spPr/>
      <dgm:t>
        <a:bodyPr/>
        <a:lstStyle/>
        <a:p>
          <a:r>
            <a:rPr lang="en-US" sz="2400" dirty="0">
              <a:latin typeface="Comic Sans MS" panose="030F0702030302020204" pitchFamily="66" charset="0"/>
            </a:rPr>
            <a:t>Each 25% of overall grade</a:t>
          </a:r>
        </a:p>
      </dgm:t>
    </dgm:pt>
    <dgm:pt modelId="{F90E812A-0E23-492D-AB6D-27DE941A1C29}" type="parTrans" cxnId="{2C7EE953-3B04-41EA-B2FE-06068CAC43AC}">
      <dgm:prSet/>
      <dgm:spPr/>
      <dgm:t>
        <a:bodyPr/>
        <a:lstStyle/>
        <a:p>
          <a:endParaRPr lang="en-US"/>
        </a:p>
      </dgm:t>
    </dgm:pt>
    <dgm:pt modelId="{240ECDB1-16D4-491E-8E0D-E25E1567B5B4}" type="sibTrans" cxnId="{2C7EE953-3B04-41EA-B2FE-06068CAC43AC}">
      <dgm:prSet/>
      <dgm:spPr/>
      <dgm:t>
        <a:bodyPr/>
        <a:lstStyle/>
        <a:p>
          <a:endParaRPr lang="en-US"/>
        </a:p>
      </dgm:t>
    </dgm:pt>
    <dgm:pt modelId="{AC516B39-DF25-4D39-9C12-33C74920F4C2}">
      <dgm:prSet custT="1"/>
      <dgm:spPr/>
      <dgm:t>
        <a:bodyPr/>
        <a:lstStyle/>
        <a:p>
          <a:r>
            <a:rPr lang="en-US" sz="1800" b="1" dirty="0">
              <a:latin typeface="Comic Sans MS" panose="030F0702030302020204" pitchFamily="66" charset="0"/>
            </a:rPr>
            <a:t>Tests</a:t>
          </a:r>
          <a:r>
            <a:rPr lang="en-US" sz="1800" dirty="0">
              <a:latin typeface="Comic Sans MS" panose="030F0702030302020204" pitchFamily="66" charset="0"/>
            </a:rPr>
            <a:t> – Summative assessments given at the end of a chapter.</a:t>
          </a:r>
        </a:p>
      </dgm:t>
    </dgm:pt>
    <dgm:pt modelId="{F02A185F-83F8-4E16-BA1C-18D6057CE52F}" type="parTrans" cxnId="{624DBC3C-3C9D-432B-AF30-E03A5DF990DD}">
      <dgm:prSet/>
      <dgm:spPr/>
      <dgm:t>
        <a:bodyPr/>
        <a:lstStyle/>
        <a:p>
          <a:endParaRPr lang="en-US"/>
        </a:p>
      </dgm:t>
    </dgm:pt>
    <dgm:pt modelId="{9B1E8128-96FA-4FAB-AC5F-0D9318FDF4D4}" type="sibTrans" cxnId="{624DBC3C-3C9D-432B-AF30-E03A5DF990DD}">
      <dgm:prSet/>
      <dgm:spPr/>
      <dgm:t>
        <a:bodyPr/>
        <a:lstStyle/>
        <a:p>
          <a:endParaRPr lang="en-US"/>
        </a:p>
      </dgm:t>
    </dgm:pt>
    <dgm:pt modelId="{11357340-4D20-4F06-AB26-9CA5A1B7989F}">
      <dgm:prSet custT="1"/>
      <dgm:spPr/>
      <dgm:t>
        <a:bodyPr/>
        <a:lstStyle/>
        <a:p>
          <a:r>
            <a:rPr lang="en-US" sz="1800" b="1" dirty="0">
              <a:latin typeface="Comic Sans MS" panose="030F0702030302020204" pitchFamily="66" charset="0"/>
            </a:rPr>
            <a:t>Quizzes</a:t>
          </a:r>
          <a:r>
            <a:rPr lang="en-US" sz="1800" dirty="0">
              <a:latin typeface="Comic Sans MS" panose="030F0702030302020204" pitchFamily="66" charset="0"/>
            </a:rPr>
            <a:t> – Short assessments given frequently to check understanding.</a:t>
          </a:r>
        </a:p>
      </dgm:t>
    </dgm:pt>
    <dgm:pt modelId="{ED353ADE-49EB-47C3-BEF4-CBCF56568D85}" type="parTrans" cxnId="{D153B5F3-3E25-422D-A762-78FE0171BC10}">
      <dgm:prSet/>
      <dgm:spPr/>
      <dgm:t>
        <a:bodyPr/>
        <a:lstStyle/>
        <a:p>
          <a:endParaRPr lang="en-US"/>
        </a:p>
      </dgm:t>
    </dgm:pt>
    <dgm:pt modelId="{94E790AE-BA03-4CF1-9704-A2048BBF742C}" type="sibTrans" cxnId="{D153B5F3-3E25-422D-A762-78FE0171BC10}">
      <dgm:prSet/>
      <dgm:spPr/>
      <dgm:t>
        <a:bodyPr/>
        <a:lstStyle/>
        <a:p>
          <a:endParaRPr lang="en-US"/>
        </a:p>
      </dgm:t>
    </dgm:pt>
    <dgm:pt modelId="{1014EFCF-A613-424D-801F-CD9B8CBD97D3}">
      <dgm:prSet custT="1"/>
      <dgm:spPr/>
      <dgm:t>
        <a:bodyPr/>
        <a:lstStyle/>
        <a:p>
          <a:r>
            <a:rPr lang="en-US" sz="1800" b="1" dirty="0">
              <a:latin typeface="Comic Sans MS" panose="030F0702030302020204" pitchFamily="66" charset="0"/>
            </a:rPr>
            <a:t>Paperwork &amp; Homework </a:t>
          </a:r>
          <a:r>
            <a:rPr lang="en-US" sz="1800" dirty="0">
              <a:latin typeface="Comic Sans MS" panose="030F0702030302020204" pitchFamily="66" charset="0"/>
            </a:rPr>
            <a:t>– May take the form of translation, answering questions, illustrations, flash cards, or story writing. </a:t>
          </a:r>
        </a:p>
      </dgm:t>
    </dgm:pt>
    <dgm:pt modelId="{660BD3D3-459F-4A9D-AEF5-63465FC64286}" type="parTrans" cxnId="{967A7FA7-42B4-4415-820C-16C623C9C4A7}">
      <dgm:prSet/>
      <dgm:spPr/>
      <dgm:t>
        <a:bodyPr/>
        <a:lstStyle/>
        <a:p>
          <a:endParaRPr lang="en-US"/>
        </a:p>
      </dgm:t>
    </dgm:pt>
    <dgm:pt modelId="{D655460B-0F1A-4A0D-A50A-F5CEF03132DA}" type="sibTrans" cxnId="{967A7FA7-42B4-4415-820C-16C623C9C4A7}">
      <dgm:prSet/>
      <dgm:spPr/>
      <dgm:t>
        <a:bodyPr/>
        <a:lstStyle/>
        <a:p>
          <a:endParaRPr lang="en-US"/>
        </a:p>
      </dgm:t>
    </dgm:pt>
    <dgm:pt modelId="{63C5521F-6270-4969-B1E3-0DF36017299F}">
      <dgm:prSet custT="1"/>
      <dgm:spPr/>
      <dgm:t>
        <a:bodyPr/>
        <a:lstStyle/>
        <a:p>
          <a:r>
            <a:rPr lang="en-US" sz="1800" b="1" dirty="0">
              <a:latin typeface="Comic Sans MS" panose="030F0702030302020204" pitchFamily="66" charset="0"/>
            </a:rPr>
            <a:t>Participation</a:t>
          </a:r>
          <a:r>
            <a:rPr lang="en-US" sz="1800" dirty="0">
              <a:latin typeface="Comic Sans MS" panose="030F0702030302020204" pitchFamily="66" charset="0"/>
            </a:rPr>
            <a:t> – Most important factor to success! Pay attention and come to class prepared to be an active participant</a:t>
          </a:r>
        </a:p>
      </dgm:t>
    </dgm:pt>
    <dgm:pt modelId="{7FCD205D-B8FF-4759-92A6-525EF30E477B}" type="parTrans" cxnId="{D225D7E3-B8B6-44D7-B4BB-7A33A0C35387}">
      <dgm:prSet/>
      <dgm:spPr/>
      <dgm:t>
        <a:bodyPr/>
        <a:lstStyle/>
        <a:p>
          <a:endParaRPr lang="en-US"/>
        </a:p>
      </dgm:t>
    </dgm:pt>
    <dgm:pt modelId="{9891875A-AAD3-4356-813C-9FC56216E1BB}" type="sibTrans" cxnId="{D225D7E3-B8B6-44D7-B4BB-7A33A0C35387}">
      <dgm:prSet/>
      <dgm:spPr/>
      <dgm:t>
        <a:bodyPr/>
        <a:lstStyle/>
        <a:p>
          <a:endParaRPr lang="en-US"/>
        </a:p>
      </dgm:t>
    </dgm:pt>
    <dgm:pt modelId="{16FD2919-0696-4785-B9E9-85A4C21532E8}" type="pres">
      <dgm:prSet presAssocID="{1EDCE4CB-89CC-4D82-8985-5CB3537EE6C6}" presName="root" presStyleCnt="0">
        <dgm:presLayoutVars>
          <dgm:dir/>
          <dgm:resizeHandles val="exact"/>
        </dgm:presLayoutVars>
      </dgm:prSet>
      <dgm:spPr/>
    </dgm:pt>
    <dgm:pt modelId="{D765278F-CA29-4C30-9D98-D6655280F0C4}" type="pres">
      <dgm:prSet presAssocID="{1EDCE4CB-89CC-4D82-8985-5CB3537EE6C6}" presName="container" presStyleCnt="0">
        <dgm:presLayoutVars>
          <dgm:dir/>
          <dgm:resizeHandles val="exact"/>
        </dgm:presLayoutVars>
      </dgm:prSet>
      <dgm:spPr/>
    </dgm:pt>
    <dgm:pt modelId="{27B11A53-556F-43F8-8B10-3BEADD21EBD7}" type="pres">
      <dgm:prSet presAssocID="{CDE5867D-D7A0-4496-8DF7-319E4A397CBA}" presName="compNode" presStyleCnt="0"/>
      <dgm:spPr/>
    </dgm:pt>
    <dgm:pt modelId="{B42755F2-8B90-4BAE-BDF3-D584A808C321}" type="pres">
      <dgm:prSet presAssocID="{CDE5867D-D7A0-4496-8DF7-319E4A397CBA}" presName="iconBgRect" presStyleLbl="bgShp" presStyleIdx="0" presStyleCnt="5" custLinFactNeighborX="3116" custLinFactNeighborY="1616"/>
      <dgm:spPr/>
    </dgm:pt>
    <dgm:pt modelId="{A1C676BE-E5D1-465E-A23C-6F94FE062F78}" type="pres">
      <dgm:prSet presAssocID="{CDE5867D-D7A0-4496-8DF7-319E4A397CBA}" presName="iconRect" presStyleLbl="node1" presStyleIdx="0" presStyleCnt="5" custLinFactNeighborY="-659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r"/>
        </a:ext>
      </dgm:extLst>
    </dgm:pt>
    <dgm:pt modelId="{DDF0C7B0-561E-47BD-AC0A-0DE7147F16C2}" type="pres">
      <dgm:prSet presAssocID="{CDE5867D-D7A0-4496-8DF7-319E4A397CBA}" presName="spaceRect" presStyleCnt="0"/>
      <dgm:spPr/>
    </dgm:pt>
    <dgm:pt modelId="{5A159EAF-0F6D-423F-A6A3-A7631EBD75E4}" type="pres">
      <dgm:prSet presAssocID="{CDE5867D-D7A0-4496-8DF7-319E4A397CBA}" presName="textRect" presStyleLbl="revTx" presStyleIdx="0" presStyleCnt="5">
        <dgm:presLayoutVars>
          <dgm:chMax val="1"/>
          <dgm:chPref val="1"/>
        </dgm:presLayoutVars>
      </dgm:prSet>
      <dgm:spPr/>
    </dgm:pt>
    <dgm:pt modelId="{C9C70A6E-B41F-44B4-8ABB-2164D08D5D44}" type="pres">
      <dgm:prSet presAssocID="{240ECDB1-16D4-491E-8E0D-E25E1567B5B4}" presName="sibTrans" presStyleLbl="sibTrans2D1" presStyleIdx="0" presStyleCnt="0"/>
      <dgm:spPr/>
    </dgm:pt>
    <dgm:pt modelId="{E091E05A-89C4-4A6D-9511-01E2113C9A6F}" type="pres">
      <dgm:prSet presAssocID="{AC516B39-DF25-4D39-9C12-33C74920F4C2}" presName="compNode" presStyleCnt="0"/>
      <dgm:spPr/>
    </dgm:pt>
    <dgm:pt modelId="{E9CB1098-6537-40F2-8F2F-D9506B00ED77}" type="pres">
      <dgm:prSet presAssocID="{AC516B39-DF25-4D39-9C12-33C74920F4C2}" presName="iconBgRect" presStyleLbl="bgShp" presStyleIdx="1" presStyleCnt="5"/>
      <dgm:spPr/>
    </dgm:pt>
    <dgm:pt modelId="{3E51C9CB-5AA2-4526-897F-4BDF85035C2D}" type="pres">
      <dgm:prSet presAssocID="{AC516B39-DF25-4D39-9C12-33C74920F4C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AFB1CC0-57EA-4274-9512-91C5AD1594A2}" type="pres">
      <dgm:prSet presAssocID="{AC516B39-DF25-4D39-9C12-33C74920F4C2}" presName="spaceRect" presStyleCnt="0"/>
      <dgm:spPr/>
    </dgm:pt>
    <dgm:pt modelId="{B3DFA97A-4448-4688-9B71-E3043296475E}" type="pres">
      <dgm:prSet presAssocID="{AC516B39-DF25-4D39-9C12-33C74920F4C2}" presName="textRect" presStyleLbl="revTx" presStyleIdx="1" presStyleCnt="5">
        <dgm:presLayoutVars>
          <dgm:chMax val="1"/>
          <dgm:chPref val="1"/>
        </dgm:presLayoutVars>
      </dgm:prSet>
      <dgm:spPr/>
    </dgm:pt>
    <dgm:pt modelId="{ABBD92C1-D826-4607-AAC9-A16C3A204535}" type="pres">
      <dgm:prSet presAssocID="{9B1E8128-96FA-4FAB-AC5F-0D9318FDF4D4}" presName="sibTrans" presStyleLbl="sibTrans2D1" presStyleIdx="0" presStyleCnt="0"/>
      <dgm:spPr/>
    </dgm:pt>
    <dgm:pt modelId="{7B004BFD-3938-4939-8807-D813AB8A6B09}" type="pres">
      <dgm:prSet presAssocID="{11357340-4D20-4F06-AB26-9CA5A1B7989F}" presName="compNode" presStyleCnt="0"/>
      <dgm:spPr/>
    </dgm:pt>
    <dgm:pt modelId="{2C691E4D-43C7-44C8-B0BE-A116449D26A4}" type="pres">
      <dgm:prSet presAssocID="{11357340-4D20-4F06-AB26-9CA5A1B7989F}" presName="iconBgRect" presStyleLbl="bgShp" presStyleIdx="2" presStyleCnt="5" custLinFactNeighborX="3116" custLinFactNeighborY="-15414"/>
      <dgm:spPr/>
    </dgm:pt>
    <dgm:pt modelId="{8B84055F-DD8F-460A-A16C-2D994158ADD3}" type="pres">
      <dgm:prSet presAssocID="{11357340-4D20-4F06-AB26-9CA5A1B7989F}" presName="iconRect" presStyleLbl="node1" presStyleIdx="2" presStyleCnt="5" custLinFactNeighborX="2606" custLinFactNeighborY="-4001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B28E9DAD-9706-46CE-B7ED-8627AB445506}" type="pres">
      <dgm:prSet presAssocID="{11357340-4D20-4F06-AB26-9CA5A1B7989F}" presName="spaceRect" presStyleCnt="0"/>
      <dgm:spPr/>
    </dgm:pt>
    <dgm:pt modelId="{B01518EF-F59B-4AFD-A16F-09BABF38C9AC}" type="pres">
      <dgm:prSet presAssocID="{11357340-4D20-4F06-AB26-9CA5A1B7989F}" presName="textRect" presStyleLbl="revTx" presStyleIdx="2" presStyleCnt="5" custLinFactNeighborX="-686" custLinFactNeighborY="-17671">
        <dgm:presLayoutVars>
          <dgm:chMax val="1"/>
          <dgm:chPref val="1"/>
        </dgm:presLayoutVars>
      </dgm:prSet>
      <dgm:spPr/>
    </dgm:pt>
    <dgm:pt modelId="{745CEB9A-EA03-4107-9818-260FD165970B}" type="pres">
      <dgm:prSet presAssocID="{94E790AE-BA03-4CF1-9704-A2048BBF742C}" presName="sibTrans" presStyleLbl="sibTrans2D1" presStyleIdx="0" presStyleCnt="0"/>
      <dgm:spPr/>
    </dgm:pt>
    <dgm:pt modelId="{1FD469CA-9CD6-4215-94AE-71E16783E93A}" type="pres">
      <dgm:prSet presAssocID="{1014EFCF-A613-424D-801F-CD9B8CBD97D3}" presName="compNode" presStyleCnt="0"/>
      <dgm:spPr/>
    </dgm:pt>
    <dgm:pt modelId="{5846DCF1-BC0E-44B3-A84B-BC551135A320}" type="pres">
      <dgm:prSet presAssocID="{1014EFCF-A613-424D-801F-CD9B8CBD97D3}" presName="iconBgRect" presStyleLbl="bgShp" presStyleIdx="3" presStyleCnt="5" custLinFactNeighborY="66164"/>
      <dgm:spPr/>
    </dgm:pt>
    <dgm:pt modelId="{8875681B-7677-47DB-935B-9B5863973723}" type="pres">
      <dgm:prSet presAssocID="{1014EFCF-A613-424D-801F-CD9B8CBD97D3}" presName="iconRect" presStyleLbl="node1" presStyleIdx="3" presStyleCnt="5" custLinFactY="17054" custLinFactNeighborY="10000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A6735ABD-7FDA-4612-91F8-B1C7A621AAC7}" type="pres">
      <dgm:prSet presAssocID="{1014EFCF-A613-424D-801F-CD9B8CBD97D3}" presName="spaceRect" presStyleCnt="0"/>
      <dgm:spPr/>
    </dgm:pt>
    <dgm:pt modelId="{EE85F1A7-42F8-4DD2-80C3-43ED31BD93BA}" type="pres">
      <dgm:prSet presAssocID="{1014EFCF-A613-424D-801F-CD9B8CBD97D3}" presName="textRect" presStyleLbl="revTx" presStyleIdx="3" presStyleCnt="5" custLinFactNeighborX="-3429" custLinFactNeighborY="82329">
        <dgm:presLayoutVars>
          <dgm:chMax val="1"/>
          <dgm:chPref val="1"/>
        </dgm:presLayoutVars>
      </dgm:prSet>
      <dgm:spPr/>
    </dgm:pt>
    <dgm:pt modelId="{C56E3D85-4EE3-4E28-992E-03F4356AD7BD}" type="pres">
      <dgm:prSet presAssocID="{D655460B-0F1A-4A0D-A50A-F5CEF03132DA}" presName="sibTrans" presStyleLbl="sibTrans2D1" presStyleIdx="0" presStyleCnt="0"/>
      <dgm:spPr/>
    </dgm:pt>
    <dgm:pt modelId="{63D5E0F6-94E2-4695-B6F8-9A2F84F3FCD6}" type="pres">
      <dgm:prSet presAssocID="{63C5521F-6270-4969-B1E3-0DF36017299F}" presName="compNode" presStyleCnt="0"/>
      <dgm:spPr/>
    </dgm:pt>
    <dgm:pt modelId="{4A085B9D-BBC6-436D-A9B9-C4B74066275B}" type="pres">
      <dgm:prSet presAssocID="{63C5521F-6270-4969-B1E3-0DF36017299F}" presName="iconBgRect" presStyleLbl="bgShp" presStyleIdx="4" presStyleCnt="5" custLinFactNeighborX="3116" custLinFactNeighborY="-31324"/>
      <dgm:spPr/>
    </dgm:pt>
    <dgm:pt modelId="{0AFB7BC9-2D44-412D-8437-00626F9E123D}" type="pres">
      <dgm:prSet presAssocID="{63C5521F-6270-4969-B1E3-0DF36017299F}" presName="iconRect" presStyleLbl="node1" presStyleIdx="4" presStyleCnt="5" custLinFactNeighborX="1677" custLinFactNeighborY="-46403"/>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s"/>
        </a:ext>
      </dgm:extLst>
    </dgm:pt>
    <dgm:pt modelId="{688BEB76-B215-4AF4-8A4A-E152830CEEF4}" type="pres">
      <dgm:prSet presAssocID="{63C5521F-6270-4969-B1E3-0DF36017299F}" presName="spaceRect" presStyleCnt="0"/>
      <dgm:spPr/>
    </dgm:pt>
    <dgm:pt modelId="{E3446108-AC51-4F48-A64A-560181FA07D5}" type="pres">
      <dgm:prSet presAssocID="{63C5521F-6270-4969-B1E3-0DF36017299F}" presName="textRect" presStyleLbl="revTx" presStyleIdx="4" presStyleCnt="5">
        <dgm:presLayoutVars>
          <dgm:chMax val="1"/>
          <dgm:chPref val="1"/>
        </dgm:presLayoutVars>
      </dgm:prSet>
      <dgm:spPr/>
    </dgm:pt>
  </dgm:ptLst>
  <dgm:cxnLst>
    <dgm:cxn modelId="{624DBC3C-3C9D-432B-AF30-E03A5DF990DD}" srcId="{1EDCE4CB-89CC-4D82-8985-5CB3537EE6C6}" destId="{AC516B39-DF25-4D39-9C12-33C74920F4C2}" srcOrd="1" destOrd="0" parTransId="{F02A185F-83F8-4E16-BA1C-18D6057CE52F}" sibTransId="{9B1E8128-96FA-4FAB-AC5F-0D9318FDF4D4}"/>
    <dgm:cxn modelId="{D193F15B-A6B0-435E-AA04-9D3902064D4F}" type="presOf" srcId="{94E790AE-BA03-4CF1-9704-A2048BBF742C}" destId="{745CEB9A-EA03-4107-9818-260FD165970B}" srcOrd="0" destOrd="0" presId="urn:microsoft.com/office/officeart/2018/2/layout/IconCircleList"/>
    <dgm:cxn modelId="{5B71F15F-12E4-4A6E-9264-47F58D50B938}" type="presOf" srcId="{63C5521F-6270-4969-B1E3-0DF36017299F}" destId="{E3446108-AC51-4F48-A64A-560181FA07D5}" srcOrd="0" destOrd="0" presId="urn:microsoft.com/office/officeart/2018/2/layout/IconCircleList"/>
    <dgm:cxn modelId="{0767D862-93FF-4612-AD1D-859422738F5C}" type="presOf" srcId="{1EDCE4CB-89CC-4D82-8985-5CB3537EE6C6}" destId="{16FD2919-0696-4785-B9E9-85A4C21532E8}" srcOrd="0" destOrd="0" presId="urn:microsoft.com/office/officeart/2018/2/layout/IconCircleList"/>
    <dgm:cxn modelId="{2C7EE953-3B04-41EA-B2FE-06068CAC43AC}" srcId="{1EDCE4CB-89CC-4D82-8985-5CB3537EE6C6}" destId="{CDE5867D-D7A0-4496-8DF7-319E4A397CBA}" srcOrd="0" destOrd="0" parTransId="{F90E812A-0E23-492D-AB6D-27DE941A1C29}" sibTransId="{240ECDB1-16D4-491E-8E0D-E25E1567B5B4}"/>
    <dgm:cxn modelId="{7EED7D79-3436-419E-BB42-0CCAB96AE827}" type="presOf" srcId="{CDE5867D-D7A0-4496-8DF7-319E4A397CBA}" destId="{5A159EAF-0F6D-423F-A6A3-A7631EBD75E4}" srcOrd="0" destOrd="0" presId="urn:microsoft.com/office/officeart/2018/2/layout/IconCircleList"/>
    <dgm:cxn modelId="{967A7FA7-42B4-4415-820C-16C623C9C4A7}" srcId="{1EDCE4CB-89CC-4D82-8985-5CB3537EE6C6}" destId="{1014EFCF-A613-424D-801F-CD9B8CBD97D3}" srcOrd="3" destOrd="0" parTransId="{660BD3D3-459F-4A9D-AEF5-63465FC64286}" sibTransId="{D655460B-0F1A-4A0D-A50A-F5CEF03132DA}"/>
    <dgm:cxn modelId="{366E5CAB-893A-4B53-BF7D-119112F88DD2}" type="presOf" srcId="{AC516B39-DF25-4D39-9C12-33C74920F4C2}" destId="{B3DFA97A-4448-4688-9B71-E3043296475E}" srcOrd="0" destOrd="0" presId="urn:microsoft.com/office/officeart/2018/2/layout/IconCircleList"/>
    <dgm:cxn modelId="{A57718AE-15DE-433F-983F-5085B1CD23B8}" type="presOf" srcId="{9B1E8128-96FA-4FAB-AC5F-0D9318FDF4D4}" destId="{ABBD92C1-D826-4607-AAC9-A16C3A204535}" srcOrd="0" destOrd="0" presId="urn:microsoft.com/office/officeart/2018/2/layout/IconCircleList"/>
    <dgm:cxn modelId="{B94453B3-5812-4C51-876F-1A9AB3133587}" type="presOf" srcId="{1014EFCF-A613-424D-801F-CD9B8CBD97D3}" destId="{EE85F1A7-42F8-4DD2-80C3-43ED31BD93BA}" srcOrd="0" destOrd="0" presId="urn:microsoft.com/office/officeart/2018/2/layout/IconCircleList"/>
    <dgm:cxn modelId="{4D52FAC9-B2BD-4ECF-A9DF-8AF1F035BAEF}" type="presOf" srcId="{11357340-4D20-4F06-AB26-9CA5A1B7989F}" destId="{B01518EF-F59B-4AFD-A16F-09BABF38C9AC}" srcOrd="0" destOrd="0" presId="urn:microsoft.com/office/officeart/2018/2/layout/IconCircleList"/>
    <dgm:cxn modelId="{2C7BA2E0-40A4-4CC5-82E0-9C8089B10EB5}" type="presOf" srcId="{240ECDB1-16D4-491E-8E0D-E25E1567B5B4}" destId="{C9C70A6E-B41F-44B4-8ABB-2164D08D5D44}" srcOrd="0" destOrd="0" presId="urn:microsoft.com/office/officeart/2018/2/layout/IconCircleList"/>
    <dgm:cxn modelId="{D225D7E3-B8B6-44D7-B4BB-7A33A0C35387}" srcId="{1EDCE4CB-89CC-4D82-8985-5CB3537EE6C6}" destId="{63C5521F-6270-4969-B1E3-0DF36017299F}" srcOrd="4" destOrd="0" parTransId="{7FCD205D-B8FF-4759-92A6-525EF30E477B}" sibTransId="{9891875A-AAD3-4356-813C-9FC56216E1BB}"/>
    <dgm:cxn modelId="{D153B5F3-3E25-422D-A762-78FE0171BC10}" srcId="{1EDCE4CB-89CC-4D82-8985-5CB3537EE6C6}" destId="{11357340-4D20-4F06-AB26-9CA5A1B7989F}" srcOrd="2" destOrd="0" parTransId="{ED353ADE-49EB-47C3-BEF4-CBCF56568D85}" sibTransId="{94E790AE-BA03-4CF1-9704-A2048BBF742C}"/>
    <dgm:cxn modelId="{5241E6F9-E26B-4578-99A0-F896F8A97E84}" type="presOf" srcId="{D655460B-0F1A-4A0D-A50A-F5CEF03132DA}" destId="{C56E3D85-4EE3-4E28-992E-03F4356AD7BD}" srcOrd="0" destOrd="0" presId="urn:microsoft.com/office/officeart/2018/2/layout/IconCircleList"/>
    <dgm:cxn modelId="{E935BF41-7B6B-4FCA-95B4-AF9E0AC57B5D}" type="presParOf" srcId="{16FD2919-0696-4785-B9E9-85A4C21532E8}" destId="{D765278F-CA29-4C30-9D98-D6655280F0C4}" srcOrd="0" destOrd="0" presId="urn:microsoft.com/office/officeart/2018/2/layout/IconCircleList"/>
    <dgm:cxn modelId="{E6B4D2EC-B61B-4E77-BE6A-AA5981915C4B}" type="presParOf" srcId="{D765278F-CA29-4C30-9D98-D6655280F0C4}" destId="{27B11A53-556F-43F8-8B10-3BEADD21EBD7}" srcOrd="0" destOrd="0" presId="urn:microsoft.com/office/officeart/2018/2/layout/IconCircleList"/>
    <dgm:cxn modelId="{B16C8FB5-F161-40DF-B223-C4420548E371}" type="presParOf" srcId="{27B11A53-556F-43F8-8B10-3BEADD21EBD7}" destId="{B42755F2-8B90-4BAE-BDF3-D584A808C321}" srcOrd="0" destOrd="0" presId="urn:microsoft.com/office/officeart/2018/2/layout/IconCircleList"/>
    <dgm:cxn modelId="{B6DF2BD6-A903-4E71-8193-5A4D67EFB5FE}" type="presParOf" srcId="{27B11A53-556F-43F8-8B10-3BEADD21EBD7}" destId="{A1C676BE-E5D1-465E-A23C-6F94FE062F78}" srcOrd="1" destOrd="0" presId="urn:microsoft.com/office/officeart/2018/2/layout/IconCircleList"/>
    <dgm:cxn modelId="{1DF842B0-83F2-449A-B642-941BA3F5098E}" type="presParOf" srcId="{27B11A53-556F-43F8-8B10-3BEADD21EBD7}" destId="{DDF0C7B0-561E-47BD-AC0A-0DE7147F16C2}" srcOrd="2" destOrd="0" presId="urn:microsoft.com/office/officeart/2018/2/layout/IconCircleList"/>
    <dgm:cxn modelId="{879B7BFC-20D0-4173-8447-BE811B19F997}" type="presParOf" srcId="{27B11A53-556F-43F8-8B10-3BEADD21EBD7}" destId="{5A159EAF-0F6D-423F-A6A3-A7631EBD75E4}" srcOrd="3" destOrd="0" presId="urn:microsoft.com/office/officeart/2018/2/layout/IconCircleList"/>
    <dgm:cxn modelId="{A9D53190-166B-4A59-8DBE-5DCCB669490B}" type="presParOf" srcId="{D765278F-CA29-4C30-9D98-D6655280F0C4}" destId="{C9C70A6E-B41F-44B4-8ABB-2164D08D5D44}" srcOrd="1" destOrd="0" presId="urn:microsoft.com/office/officeart/2018/2/layout/IconCircleList"/>
    <dgm:cxn modelId="{1AFE32E2-76C9-47A9-93B6-5B69029ECA74}" type="presParOf" srcId="{D765278F-CA29-4C30-9D98-D6655280F0C4}" destId="{E091E05A-89C4-4A6D-9511-01E2113C9A6F}" srcOrd="2" destOrd="0" presId="urn:microsoft.com/office/officeart/2018/2/layout/IconCircleList"/>
    <dgm:cxn modelId="{7DB189A9-7E37-40C3-A673-FA41E51BA4A8}" type="presParOf" srcId="{E091E05A-89C4-4A6D-9511-01E2113C9A6F}" destId="{E9CB1098-6537-40F2-8F2F-D9506B00ED77}" srcOrd="0" destOrd="0" presId="urn:microsoft.com/office/officeart/2018/2/layout/IconCircleList"/>
    <dgm:cxn modelId="{EF25C0D6-0C6F-47C3-82FD-10053F57C2CB}" type="presParOf" srcId="{E091E05A-89C4-4A6D-9511-01E2113C9A6F}" destId="{3E51C9CB-5AA2-4526-897F-4BDF85035C2D}" srcOrd="1" destOrd="0" presId="urn:microsoft.com/office/officeart/2018/2/layout/IconCircleList"/>
    <dgm:cxn modelId="{7A231620-B549-4886-BD62-F6FB2786CFE4}" type="presParOf" srcId="{E091E05A-89C4-4A6D-9511-01E2113C9A6F}" destId="{CAFB1CC0-57EA-4274-9512-91C5AD1594A2}" srcOrd="2" destOrd="0" presId="urn:microsoft.com/office/officeart/2018/2/layout/IconCircleList"/>
    <dgm:cxn modelId="{F49A159C-B1F2-4847-8BF6-19CF462D2F68}" type="presParOf" srcId="{E091E05A-89C4-4A6D-9511-01E2113C9A6F}" destId="{B3DFA97A-4448-4688-9B71-E3043296475E}" srcOrd="3" destOrd="0" presId="urn:microsoft.com/office/officeart/2018/2/layout/IconCircleList"/>
    <dgm:cxn modelId="{5BC7ABE9-CC9C-4184-AFEF-FC9A60E74CF4}" type="presParOf" srcId="{D765278F-CA29-4C30-9D98-D6655280F0C4}" destId="{ABBD92C1-D826-4607-AAC9-A16C3A204535}" srcOrd="3" destOrd="0" presId="urn:microsoft.com/office/officeart/2018/2/layout/IconCircleList"/>
    <dgm:cxn modelId="{219D1C47-221E-4EB6-9B82-354AB199BF24}" type="presParOf" srcId="{D765278F-CA29-4C30-9D98-D6655280F0C4}" destId="{7B004BFD-3938-4939-8807-D813AB8A6B09}" srcOrd="4" destOrd="0" presId="urn:microsoft.com/office/officeart/2018/2/layout/IconCircleList"/>
    <dgm:cxn modelId="{8DDA4667-8176-4F01-931F-EAEC57F224D9}" type="presParOf" srcId="{7B004BFD-3938-4939-8807-D813AB8A6B09}" destId="{2C691E4D-43C7-44C8-B0BE-A116449D26A4}" srcOrd="0" destOrd="0" presId="urn:microsoft.com/office/officeart/2018/2/layout/IconCircleList"/>
    <dgm:cxn modelId="{82AC2C34-439D-4F56-BD3F-FFFF52B0C025}" type="presParOf" srcId="{7B004BFD-3938-4939-8807-D813AB8A6B09}" destId="{8B84055F-DD8F-460A-A16C-2D994158ADD3}" srcOrd="1" destOrd="0" presId="urn:microsoft.com/office/officeart/2018/2/layout/IconCircleList"/>
    <dgm:cxn modelId="{53A244A8-D372-404B-AC03-FD682645B2D2}" type="presParOf" srcId="{7B004BFD-3938-4939-8807-D813AB8A6B09}" destId="{B28E9DAD-9706-46CE-B7ED-8627AB445506}" srcOrd="2" destOrd="0" presId="urn:microsoft.com/office/officeart/2018/2/layout/IconCircleList"/>
    <dgm:cxn modelId="{D537B73B-E198-4A26-9FF8-B56E5E8B6A36}" type="presParOf" srcId="{7B004BFD-3938-4939-8807-D813AB8A6B09}" destId="{B01518EF-F59B-4AFD-A16F-09BABF38C9AC}" srcOrd="3" destOrd="0" presId="urn:microsoft.com/office/officeart/2018/2/layout/IconCircleList"/>
    <dgm:cxn modelId="{8DB2B03D-8068-4DD3-9840-809921F1CB71}" type="presParOf" srcId="{D765278F-CA29-4C30-9D98-D6655280F0C4}" destId="{745CEB9A-EA03-4107-9818-260FD165970B}" srcOrd="5" destOrd="0" presId="urn:microsoft.com/office/officeart/2018/2/layout/IconCircleList"/>
    <dgm:cxn modelId="{EF893E02-DD04-4A1A-96E1-8E2E75D2BA1D}" type="presParOf" srcId="{D765278F-CA29-4C30-9D98-D6655280F0C4}" destId="{1FD469CA-9CD6-4215-94AE-71E16783E93A}" srcOrd="6" destOrd="0" presId="urn:microsoft.com/office/officeart/2018/2/layout/IconCircleList"/>
    <dgm:cxn modelId="{9F4E1A58-F386-4128-A484-E21BDB33181B}" type="presParOf" srcId="{1FD469CA-9CD6-4215-94AE-71E16783E93A}" destId="{5846DCF1-BC0E-44B3-A84B-BC551135A320}" srcOrd="0" destOrd="0" presId="urn:microsoft.com/office/officeart/2018/2/layout/IconCircleList"/>
    <dgm:cxn modelId="{D5C64E5B-C556-4E04-837F-539581C07CB9}" type="presParOf" srcId="{1FD469CA-9CD6-4215-94AE-71E16783E93A}" destId="{8875681B-7677-47DB-935B-9B5863973723}" srcOrd="1" destOrd="0" presId="urn:microsoft.com/office/officeart/2018/2/layout/IconCircleList"/>
    <dgm:cxn modelId="{C53FB11D-03C9-4202-A95B-9AA6F3B5CEB7}" type="presParOf" srcId="{1FD469CA-9CD6-4215-94AE-71E16783E93A}" destId="{A6735ABD-7FDA-4612-91F8-B1C7A621AAC7}" srcOrd="2" destOrd="0" presId="urn:microsoft.com/office/officeart/2018/2/layout/IconCircleList"/>
    <dgm:cxn modelId="{8BD7F294-91D9-4CB0-A415-693C289E10D8}" type="presParOf" srcId="{1FD469CA-9CD6-4215-94AE-71E16783E93A}" destId="{EE85F1A7-42F8-4DD2-80C3-43ED31BD93BA}" srcOrd="3" destOrd="0" presId="urn:microsoft.com/office/officeart/2018/2/layout/IconCircleList"/>
    <dgm:cxn modelId="{79CF33FA-C2A0-43F2-BAF1-C44E34C280B9}" type="presParOf" srcId="{D765278F-CA29-4C30-9D98-D6655280F0C4}" destId="{C56E3D85-4EE3-4E28-992E-03F4356AD7BD}" srcOrd="7" destOrd="0" presId="urn:microsoft.com/office/officeart/2018/2/layout/IconCircleList"/>
    <dgm:cxn modelId="{DC754894-EEF9-4FEA-AB39-108047D50192}" type="presParOf" srcId="{D765278F-CA29-4C30-9D98-D6655280F0C4}" destId="{63D5E0F6-94E2-4695-B6F8-9A2F84F3FCD6}" srcOrd="8" destOrd="0" presId="urn:microsoft.com/office/officeart/2018/2/layout/IconCircleList"/>
    <dgm:cxn modelId="{FA60060B-E37D-413E-8960-3F5FC80C97DA}" type="presParOf" srcId="{63D5E0F6-94E2-4695-B6F8-9A2F84F3FCD6}" destId="{4A085B9D-BBC6-436D-A9B9-C4B74066275B}" srcOrd="0" destOrd="0" presId="urn:microsoft.com/office/officeart/2018/2/layout/IconCircleList"/>
    <dgm:cxn modelId="{01DCD5BA-2318-4EBB-9877-6B02131702A6}" type="presParOf" srcId="{63D5E0F6-94E2-4695-B6F8-9A2F84F3FCD6}" destId="{0AFB7BC9-2D44-412D-8437-00626F9E123D}" srcOrd="1" destOrd="0" presId="urn:microsoft.com/office/officeart/2018/2/layout/IconCircleList"/>
    <dgm:cxn modelId="{F795C1DC-2C82-40E6-BB11-09BABC47F950}" type="presParOf" srcId="{63D5E0F6-94E2-4695-B6F8-9A2F84F3FCD6}" destId="{688BEB76-B215-4AF4-8A4A-E152830CEEF4}" srcOrd="2" destOrd="0" presId="urn:microsoft.com/office/officeart/2018/2/layout/IconCircleList"/>
    <dgm:cxn modelId="{9ED52BE4-2202-4DC1-92D1-9BB25ED197BC}" type="presParOf" srcId="{63D5E0F6-94E2-4695-B6F8-9A2F84F3FCD6}" destId="{E3446108-AC51-4F48-A64A-560181FA07D5}"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F1EC53-CC4C-4B4A-BA81-4971DA09CDDF}" type="doc">
      <dgm:prSet loTypeId="urn:microsoft.com/office/officeart/2005/8/layout/vList2" loCatId="list" qsTypeId="urn:microsoft.com/office/officeart/2005/8/quickstyle/simple5" qsCatId="simple" csTypeId="urn:microsoft.com/office/officeart/2005/8/colors/accent6_2" csCatId="accent6"/>
      <dgm:spPr/>
      <dgm:t>
        <a:bodyPr/>
        <a:lstStyle/>
        <a:p>
          <a:endParaRPr lang="en-US"/>
        </a:p>
      </dgm:t>
    </dgm:pt>
    <dgm:pt modelId="{331A4F3A-C0B1-4A51-93CE-042B817CA555}">
      <dgm:prSet/>
      <dgm:spPr/>
      <dgm:t>
        <a:bodyPr/>
        <a:lstStyle/>
        <a:p>
          <a:r>
            <a:rPr lang="en-US" dirty="0">
              <a:latin typeface="Comic Sans MS" panose="030F0702030302020204" pitchFamily="66" charset="0"/>
            </a:rPr>
            <a:t>Pencil</a:t>
          </a:r>
        </a:p>
      </dgm:t>
    </dgm:pt>
    <dgm:pt modelId="{09A2F55F-84FB-43D7-BE09-306C1CC45940}" type="parTrans" cxnId="{6C3E0143-69F1-4E56-9B5F-E95FDE8FE88C}">
      <dgm:prSet/>
      <dgm:spPr/>
      <dgm:t>
        <a:bodyPr/>
        <a:lstStyle/>
        <a:p>
          <a:endParaRPr lang="en-US"/>
        </a:p>
      </dgm:t>
    </dgm:pt>
    <dgm:pt modelId="{2EADF314-EBD0-499F-B3D8-64D8A2493903}" type="sibTrans" cxnId="{6C3E0143-69F1-4E56-9B5F-E95FDE8FE88C}">
      <dgm:prSet/>
      <dgm:spPr/>
      <dgm:t>
        <a:bodyPr/>
        <a:lstStyle/>
        <a:p>
          <a:endParaRPr lang="en-US"/>
        </a:p>
      </dgm:t>
    </dgm:pt>
    <dgm:pt modelId="{716ABA80-2A29-438B-B169-253AE24D4C47}">
      <dgm:prSet/>
      <dgm:spPr/>
      <dgm:t>
        <a:bodyPr/>
        <a:lstStyle/>
        <a:p>
          <a:r>
            <a:rPr lang="en-US" dirty="0">
              <a:latin typeface="Comic Sans MS" panose="030F0702030302020204" pitchFamily="66" charset="0"/>
            </a:rPr>
            <a:t>Red checking pen</a:t>
          </a:r>
        </a:p>
      </dgm:t>
    </dgm:pt>
    <dgm:pt modelId="{C4A889E4-32ED-4EE1-9BFC-F6CED02D046D}" type="parTrans" cxnId="{FCAE467F-79A2-4212-B64F-86CD34943788}">
      <dgm:prSet/>
      <dgm:spPr/>
      <dgm:t>
        <a:bodyPr/>
        <a:lstStyle/>
        <a:p>
          <a:endParaRPr lang="en-US"/>
        </a:p>
      </dgm:t>
    </dgm:pt>
    <dgm:pt modelId="{5BF9B164-F69D-43A6-BCB9-E9A47C338243}" type="sibTrans" cxnId="{FCAE467F-79A2-4212-B64F-86CD34943788}">
      <dgm:prSet/>
      <dgm:spPr/>
      <dgm:t>
        <a:bodyPr/>
        <a:lstStyle/>
        <a:p>
          <a:endParaRPr lang="en-US"/>
        </a:p>
      </dgm:t>
    </dgm:pt>
    <dgm:pt modelId="{357B3241-69B1-47D9-AE67-EF21D73FB00D}">
      <dgm:prSet/>
      <dgm:spPr/>
      <dgm:t>
        <a:bodyPr/>
        <a:lstStyle/>
        <a:p>
          <a:r>
            <a:rPr lang="en-US" dirty="0">
              <a:latin typeface="Comic Sans MS" panose="030F0702030302020204" pitchFamily="66" charset="0"/>
            </a:rPr>
            <a:t>3 X 5 notecards</a:t>
          </a:r>
        </a:p>
      </dgm:t>
    </dgm:pt>
    <dgm:pt modelId="{8A092680-BD57-4ABF-A7DB-1A8AA9357BB8}" type="parTrans" cxnId="{6D078374-9DC2-48E1-99CE-53068E903EDD}">
      <dgm:prSet/>
      <dgm:spPr/>
      <dgm:t>
        <a:bodyPr/>
        <a:lstStyle/>
        <a:p>
          <a:endParaRPr lang="en-US"/>
        </a:p>
      </dgm:t>
    </dgm:pt>
    <dgm:pt modelId="{AA583C43-7727-4117-A9F1-49EBB48883F2}" type="sibTrans" cxnId="{6D078374-9DC2-48E1-99CE-53068E903EDD}">
      <dgm:prSet/>
      <dgm:spPr/>
      <dgm:t>
        <a:bodyPr/>
        <a:lstStyle/>
        <a:p>
          <a:endParaRPr lang="en-US"/>
        </a:p>
      </dgm:t>
    </dgm:pt>
    <dgm:pt modelId="{BA0FD9DF-FE6D-413E-B710-89D29927E6E3}">
      <dgm:prSet/>
      <dgm:spPr/>
      <dgm:t>
        <a:bodyPr/>
        <a:lstStyle/>
        <a:p>
          <a:r>
            <a:rPr lang="en-US" dirty="0">
              <a:latin typeface="Comic Sans MS" panose="030F0702030302020204" pitchFamily="66" charset="0"/>
            </a:rPr>
            <a:t>Lined paper or Spanish notebook</a:t>
          </a:r>
        </a:p>
      </dgm:t>
    </dgm:pt>
    <dgm:pt modelId="{620EBF65-3F9C-406F-9422-9CA2D44B7FD6}" type="parTrans" cxnId="{8F5ADAFF-5D63-4162-B147-3BE59E621510}">
      <dgm:prSet/>
      <dgm:spPr/>
      <dgm:t>
        <a:bodyPr/>
        <a:lstStyle/>
        <a:p>
          <a:endParaRPr lang="en-US"/>
        </a:p>
      </dgm:t>
    </dgm:pt>
    <dgm:pt modelId="{15F489CF-E199-42D3-A112-53986F8FAAFF}" type="sibTrans" cxnId="{8F5ADAFF-5D63-4162-B147-3BE59E621510}">
      <dgm:prSet/>
      <dgm:spPr/>
      <dgm:t>
        <a:bodyPr/>
        <a:lstStyle/>
        <a:p>
          <a:endParaRPr lang="en-US"/>
        </a:p>
      </dgm:t>
    </dgm:pt>
    <dgm:pt modelId="{541B3158-8956-4E61-B565-EAF073F67D2E}">
      <dgm:prSet/>
      <dgm:spPr/>
      <dgm:t>
        <a:bodyPr/>
        <a:lstStyle/>
        <a:p>
          <a:r>
            <a:rPr lang="en-US" dirty="0">
              <a:latin typeface="Comic Sans MS" panose="030F0702030302020204" pitchFamily="66" charset="0"/>
            </a:rPr>
            <a:t>Folder for ONLY Spanish materials</a:t>
          </a:r>
        </a:p>
      </dgm:t>
    </dgm:pt>
    <dgm:pt modelId="{771FEE56-D487-4B22-BDE4-9438DBDB7C6C}" type="parTrans" cxnId="{BF6A81EA-CFA4-4B13-9273-CD4432408AB4}">
      <dgm:prSet/>
      <dgm:spPr/>
      <dgm:t>
        <a:bodyPr/>
        <a:lstStyle/>
        <a:p>
          <a:endParaRPr lang="en-US"/>
        </a:p>
      </dgm:t>
    </dgm:pt>
    <dgm:pt modelId="{AD6AE9D2-7C85-46A9-96F3-5A9E7A5FC1B0}" type="sibTrans" cxnId="{BF6A81EA-CFA4-4B13-9273-CD4432408AB4}">
      <dgm:prSet/>
      <dgm:spPr/>
      <dgm:t>
        <a:bodyPr/>
        <a:lstStyle/>
        <a:p>
          <a:endParaRPr lang="en-US"/>
        </a:p>
      </dgm:t>
    </dgm:pt>
    <dgm:pt modelId="{F7D76090-6416-4BEA-9F21-7D87EAE61E49}" type="pres">
      <dgm:prSet presAssocID="{FCF1EC53-CC4C-4B4A-BA81-4971DA09CDDF}" presName="linear" presStyleCnt="0">
        <dgm:presLayoutVars>
          <dgm:animLvl val="lvl"/>
          <dgm:resizeHandles val="exact"/>
        </dgm:presLayoutVars>
      </dgm:prSet>
      <dgm:spPr/>
    </dgm:pt>
    <dgm:pt modelId="{E71D17B0-6134-4191-8B58-D0878584B155}" type="pres">
      <dgm:prSet presAssocID="{331A4F3A-C0B1-4A51-93CE-042B817CA555}" presName="parentText" presStyleLbl="node1" presStyleIdx="0" presStyleCnt="5" custLinFactNeighborX="5406" custLinFactNeighborY="15271">
        <dgm:presLayoutVars>
          <dgm:chMax val="0"/>
          <dgm:bulletEnabled val="1"/>
        </dgm:presLayoutVars>
      </dgm:prSet>
      <dgm:spPr/>
    </dgm:pt>
    <dgm:pt modelId="{45A0CAB4-AD18-4841-9BA0-F29159F3701F}" type="pres">
      <dgm:prSet presAssocID="{2EADF314-EBD0-499F-B3D8-64D8A2493903}" presName="spacer" presStyleCnt="0"/>
      <dgm:spPr/>
    </dgm:pt>
    <dgm:pt modelId="{F7BA6F07-DE3D-44DE-B093-36F488C3FF04}" type="pres">
      <dgm:prSet presAssocID="{716ABA80-2A29-438B-B169-253AE24D4C47}" presName="parentText" presStyleLbl="node1" presStyleIdx="1" presStyleCnt="5">
        <dgm:presLayoutVars>
          <dgm:chMax val="0"/>
          <dgm:bulletEnabled val="1"/>
        </dgm:presLayoutVars>
      </dgm:prSet>
      <dgm:spPr/>
    </dgm:pt>
    <dgm:pt modelId="{545896B1-E6B6-4685-9ECA-02F2EECAC88A}" type="pres">
      <dgm:prSet presAssocID="{5BF9B164-F69D-43A6-BCB9-E9A47C338243}" presName="spacer" presStyleCnt="0"/>
      <dgm:spPr/>
    </dgm:pt>
    <dgm:pt modelId="{677C121D-A973-46C5-BC13-F56486D23DD1}" type="pres">
      <dgm:prSet presAssocID="{357B3241-69B1-47D9-AE67-EF21D73FB00D}" presName="parentText" presStyleLbl="node1" presStyleIdx="2" presStyleCnt="5">
        <dgm:presLayoutVars>
          <dgm:chMax val="0"/>
          <dgm:bulletEnabled val="1"/>
        </dgm:presLayoutVars>
      </dgm:prSet>
      <dgm:spPr/>
    </dgm:pt>
    <dgm:pt modelId="{85137135-083E-4A0B-9217-4886E167DC85}" type="pres">
      <dgm:prSet presAssocID="{AA583C43-7727-4117-A9F1-49EBB48883F2}" presName="spacer" presStyleCnt="0"/>
      <dgm:spPr/>
    </dgm:pt>
    <dgm:pt modelId="{B7485492-D200-47A0-8AF6-E3E7139218F9}" type="pres">
      <dgm:prSet presAssocID="{BA0FD9DF-FE6D-413E-B710-89D29927E6E3}" presName="parentText" presStyleLbl="node1" presStyleIdx="3" presStyleCnt="5">
        <dgm:presLayoutVars>
          <dgm:chMax val="0"/>
          <dgm:bulletEnabled val="1"/>
        </dgm:presLayoutVars>
      </dgm:prSet>
      <dgm:spPr/>
    </dgm:pt>
    <dgm:pt modelId="{FA648415-C57C-4647-AC35-2489CFF1FF1C}" type="pres">
      <dgm:prSet presAssocID="{15F489CF-E199-42D3-A112-53986F8FAAFF}" presName="spacer" presStyleCnt="0"/>
      <dgm:spPr/>
    </dgm:pt>
    <dgm:pt modelId="{BF3C3109-3C85-4DC5-9F3E-D3F7B12FA606}" type="pres">
      <dgm:prSet presAssocID="{541B3158-8956-4E61-B565-EAF073F67D2E}" presName="parentText" presStyleLbl="node1" presStyleIdx="4" presStyleCnt="5">
        <dgm:presLayoutVars>
          <dgm:chMax val="0"/>
          <dgm:bulletEnabled val="1"/>
        </dgm:presLayoutVars>
      </dgm:prSet>
      <dgm:spPr/>
    </dgm:pt>
  </dgm:ptLst>
  <dgm:cxnLst>
    <dgm:cxn modelId="{54B33609-A4AD-433D-8DC5-7CBA9C46DD57}" type="presOf" srcId="{FCF1EC53-CC4C-4B4A-BA81-4971DA09CDDF}" destId="{F7D76090-6416-4BEA-9F21-7D87EAE61E49}" srcOrd="0" destOrd="0" presId="urn:microsoft.com/office/officeart/2005/8/layout/vList2"/>
    <dgm:cxn modelId="{8D35EA16-0B47-49BC-8063-385ED21C2D62}" type="presOf" srcId="{716ABA80-2A29-438B-B169-253AE24D4C47}" destId="{F7BA6F07-DE3D-44DE-B093-36F488C3FF04}" srcOrd="0" destOrd="0" presId="urn:microsoft.com/office/officeart/2005/8/layout/vList2"/>
    <dgm:cxn modelId="{26725319-EA35-4B40-9E92-AB97AF74B621}" type="presOf" srcId="{BA0FD9DF-FE6D-413E-B710-89D29927E6E3}" destId="{B7485492-D200-47A0-8AF6-E3E7139218F9}" srcOrd="0" destOrd="0" presId="urn:microsoft.com/office/officeart/2005/8/layout/vList2"/>
    <dgm:cxn modelId="{6C3E0143-69F1-4E56-9B5F-E95FDE8FE88C}" srcId="{FCF1EC53-CC4C-4B4A-BA81-4971DA09CDDF}" destId="{331A4F3A-C0B1-4A51-93CE-042B817CA555}" srcOrd="0" destOrd="0" parTransId="{09A2F55F-84FB-43D7-BE09-306C1CC45940}" sibTransId="{2EADF314-EBD0-499F-B3D8-64D8A2493903}"/>
    <dgm:cxn modelId="{6D078374-9DC2-48E1-99CE-53068E903EDD}" srcId="{FCF1EC53-CC4C-4B4A-BA81-4971DA09CDDF}" destId="{357B3241-69B1-47D9-AE67-EF21D73FB00D}" srcOrd="2" destOrd="0" parTransId="{8A092680-BD57-4ABF-A7DB-1A8AA9357BB8}" sibTransId="{AA583C43-7727-4117-A9F1-49EBB48883F2}"/>
    <dgm:cxn modelId="{7FB17C78-DFC2-4E6E-9560-D3EE8853A3DA}" type="presOf" srcId="{357B3241-69B1-47D9-AE67-EF21D73FB00D}" destId="{677C121D-A973-46C5-BC13-F56486D23DD1}" srcOrd="0" destOrd="0" presId="urn:microsoft.com/office/officeart/2005/8/layout/vList2"/>
    <dgm:cxn modelId="{FCAE467F-79A2-4212-B64F-86CD34943788}" srcId="{FCF1EC53-CC4C-4B4A-BA81-4971DA09CDDF}" destId="{716ABA80-2A29-438B-B169-253AE24D4C47}" srcOrd="1" destOrd="0" parTransId="{C4A889E4-32ED-4EE1-9BFC-F6CED02D046D}" sibTransId="{5BF9B164-F69D-43A6-BCB9-E9A47C338243}"/>
    <dgm:cxn modelId="{B9186F8C-7D53-4B93-8FA3-0B82E7A99824}" type="presOf" srcId="{331A4F3A-C0B1-4A51-93CE-042B817CA555}" destId="{E71D17B0-6134-4191-8B58-D0878584B155}" srcOrd="0" destOrd="0" presId="urn:microsoft.com/office/officeart/2005/8/layout/vList2"/>
    <dgm:cxn modelId="{6247BE96-127F-4BB7-9624-BC72B3613DA8}" type="presOf" srcId="{541B3158-8956-4E61-B565-EAF073F67D2E}" destId="{BF3C3109-3C85-4DC5-9F3E-D3F7B12FA606}" srcOrd="0" destOrd="0" presId="urn:microsoft.com/office/officeart/2005/8/layout/vList2"/>
    <dgm:cxn modelId="{BF6A81EA-CFA4-4B13-9273-CD4432408AB4}" srcId="{FCF1EC53-CC4C-4B4A-BA81-4971DA09CDDF}" destId="{541B3158-8956-4E61-B565-EAF073F67D2E}" srcOrd="4" destOrd="0" parTransId="{771FEE56-D487-4B22-BDE4-9438DBDB7C6C}" sibTransId="{AD6AE9D2-7C85-46A9-96F3-5A9E7A5FC1B0}"/>
    <dgm:cxn modelId="{8F5ADAFF-5D63-4162-B147-3BE59E621510}" srcId="{FCF1EC53-CC4C-4B4A-BA81-4971DA09CDDF}" destId="{BA0FD9DF-FE6D-413E-B710-89D29927E6E3}" srcOrd="3" destOrd="0" parTransId="{620EBF65-3F9C-406F-9422-9CA2D44B7FD6}" sibTransId="{15F489CF-E199-42D3-A112-53986F8FAAFF}"/>
    <dgm:cxn modelId="{1FC05F4E-FDE7-48A0-96E9-59A1B272AF31}" type="presParOf" srcId="{F7D76090-6416-4BEA-9F21-7D87EAE61E49}" destId="{E71D17B0-6134-4191-8B58-D0878584B155}" srcOrd="0" destOrd="0" presId="urn:microsoft.com/office/officeart/2005/8/layout/vList2"/>
    <dgm:cxn modelId="{D382A470-E2F4-438C-9A72-2E392F2E019D}" type="presParOf" srcId="{F7D76090-6416-4BEA-9F21-7D87EAE61E49}" destId="{45A0CAB4-AD18-4841-9BA0-F29159F3701F}" srcOrd="1" destOrd="0" presId="urn:microsoft.com/office/officeart/2005/8/layout/vList2"/>
    <dgm:cxn modelId="{7544B61B-5571-4D03-B030-1BCEDA737AD4}" type="presParOf" srcId="{F7D76090-6416-4BEA-9F21-7D87EAE61E49}" destId="{F7BA6F07-DE3D-44DE-B093-36F488C3FF04}" srcOrd="2" destOrd="0" presId="urn:microsoft.com/office/officeart/2005/8/layout/vList2"/>
    <dgm:cxn modelId="{2FE889E9-3A17-474B-B67F-06C06F2383C5}" type="presParOf" srcId="{F7D76090-6416-4BEA-9F21-7D87EAE61E49}" destId="{545896B1-E6B6-4685-9ECA-02F2EECAC88A}" srcOrd="3" destOrd="0" presId="urn:microsoft.com/office/officeart/2005/8/layout/vList2"/>
    <dgm:cxn modelId="{77D5C1C7-57A6-43F4-ADDF-C964156DA549}" type="presParOf" srcId="{F7D76090-6416-4BEA-9F21-7D87EAE61E49}" destId="{677C121D-A973-46C5-BC13-F56486D23DD1}" srcOrd="4" destOrd="0" presId="urn:microsoft.com/office/officeart/2005/8/layout/vList2"/>
    <dgm:cxn modelId="{B4ECA971-05BF-44AA-8A2E-31FB7348B164}" type="presParOf" srcId="{F7D76090-6416-4BEA-9F21-7D87EAE61E49}" destId="{85137135-083E-4A0B-9217-4886E167DC85}" srcOrd="5" destOrd="0" presId="urn:microsoft.com/office/officeart/2005/8/layout/vList2"/>
    <dgm:cxn modelId="{715AEF5D-EBDC-4537-AEE9-218FE0FE140A}" type="presParOf" srcId="{F7D76090-6416-4BEA-9F21-7D87EAE61E49}" destId="{B7485492-D200-47A0-8AF6-E3E7139218F9}" srcOrd="6" destOrd="0" presId="urn:microsoft.com/office/officeart/2005/8/layout/vList2"/>
    <dgm:cxn modelId="{EACD49A1-12B2-4E86-9FD4-A3F8808205D4}" type="presParOf" srcId="{F7D76090-6416-4BEA-9F21-7D87EAE61E49}" destId="{FA648415-C57C-4647-AC35-2489CFF1FF1C}" srcOrd="7" destOrd="0" presId="urn:microsoft.com/office/officeart/2005/8/layout/vList2"/>
    <dgm:cxn modelId="{BB34B13A-1077-431D-913B-4C6D38441A2E}" type="presParOf" srcId="{F7D76090-6416-4BEA-9F21-7D87EAE61E49}" destId="{BF3C3109-3C85-4DC5-9F3E-D3F7B12FA60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F1EC53-CC4C-4B4A-BA81-4971DA09CDDF}" type="doc">
      <dgm:prSet loTypeId="urn:microsoft.com/office/officeart/2005/8/layout/vList2" loCatId="list" qsTypeId="urn:microsoft.com/office/officeart/2005/8/quickstyle/simple5" qsCatId="simple" csTypeId="urn:microsoft.com/office/officeart/2005/8/colors/accent6_2" csCatId="accent6" phldr="1"/>
      <dgm:spPr/>
      <dgm:t>
        <a:bodyPr/>
        <a:lstStyle/>
        <a:p>
          <a:endParaRPr lang="en-US"/>
        </a:p>
      </dgm:t>
    </dgm:pt>
    <dgm:pt modelId="{331A4F3A-C0B1-4A51-93CE-042B817CA555}">
      <dgm:prSet/>
      <dgm:spPr/>
      <dgm:t>
        <a:bodyPr/>
        <a:lstStyle/>
        <a:p>
          <a:r>
            <a:rPr lang="en-US" dirty="0">
              <a:latin typeface="Comic Sans MS" panose="030F0702030302020204" pitchFamily="66" charset="0"/>
            </a:rPr>
            <a:t>Warning 1</a:t>
          </a:r>
        </a:p>
      </dgm:t>
    </dgm:pt>
    <dgm:pt modelId="{09A2F55F-84FB-43D7-BE09-306C1CC45940}" type="parTrans" cxnId="{6C3E0143-69F1-4E56-9B5F-E95FDE8FE88C}">
      <dgm:prSet/>
      <dgm:spPr/>
      <dgm:t>
        <a:bodyPr/>
        <a:lstStyle/>
        <a:p>
          <a:endParaRPr lang="en-US"/>
        </a:p>
      </dgm:t>
    </dgm:pt>
    <dgm:pt modelId="{2EADF314-EBD0-499F-B3D8-64D8A2493903}" type="sibTrans" cxnId="{6C3E0143-69F1-4E56-9B5F-E95FDE8FE88C}">
      <dgm:prSet/>
      <dgm:spPr/>
      <dgm:t>
        <a:bodyPr/>
        <a:lstStyle/>
        <a:p>
          <a:endParaRPr lang="en-US"/>
        </a:p>
      </dgm:t>
    </dgm:pt>
    <dgm:pt modelId="{716ABA80-2A29-438B-B169-253AE24D4C47}">
      <dgm:prSet/>
      <dgm:spPr/>
      <dgm:t>
        <a:bodyPr/>
        <a:lstStyle/>
        <a:p>
          <a:r>
            <a:rPr lang="en-US" dirty="0">
              <a:latin typeface="Comic Sans MS" panose="030F0702030302020204" pitchFamily="66" charset="0"/>
            </a:rPr>
            <a:t>Warning 2</a:t>
          </a:r>
        </a:p>
      </dgm:t>
    </dgm:pt>
    <dgm:pt modelId="{C4A889E4-32ED-4EE1-9BFC-F6CED02D046D}" type="parTrans" cxnId="{FCAE467F-79A2-4212-B64F-86CD34943788}">
      <dgm:prSet/>
      <dgm:spPr/>
      <dgm:t>
        <a:bodyPr/>
        <a:lstStyle/>
        <a:p>
          <a:endParaRPr lang="en-US"/>
        </a:p>
      </dgm:t>
    </dgm:pt>
    <dgm:pt modelId="{5BF9B164-F69D-43A6-BCB9-E9A47C338243}" type="sibTrans" cxnId="{FCAE467F-79A2-4212-B64F-86CD34943788}">
      <dgm:prSet/>
      <dgm:spPr/>
      <dgm:t>
        <a:bodyPr/>
        <a:lstStyle/>
        <a:p>
          <a:endParaRPr lang="en-US"/>
        </a:p>
      </dgm:t>
    </dgm:pt>
    <dgm:pt modelId="{357B3241-69B1-47D9-AE67-EF21D73FB00D}">
      <dgm:prSet/>
      <dgm:spPr/>
      <dgm:t>
        <a:bodyPr/>
        <a:lstStyle/>
        <a:p>
          <a:r>
            <a:rPr lang="en-US" dirty="0">
              <a:latin typeface="Comic Sans MS" panose="030F0702030302020204" pitchFamily="66" charset="0"/>
            </a:rPr>
            <a:t>Reflection form with parent signature</a:t>
          </a:r>
        </a:p>
      </dgm:t>
    </dgm:pt>
    <dgm:pt modelId="{8A092680-BD57-4ABF-A7DB-1A8AA9357BB8}" type="parTrans" cxnId="{6D078374-9DC2-48E1-99CE-53068E903EDD}">
      <dgm:prSet/>
      <dgm:spPr/>
      <dgm:t>
        <a:bodyPr/>
        <a:lstStyle/>
        <a:p>
          <a:endParaRPr lang="en-US"/>
        </a:p>
      </dgm:t>
    </dgm:pt>
    <dgm:pt modelId="{AA583C43-7727-4117-A9F1-49EBB48883F2}" type="sibTrans" cxnId="{6D078374-9DC2-48E1-99CE-53068E903EDD}">
      <dgm:prSet/>
      <dgm:spPr/>
      <dgm:t>
        <a:bodyPr/>
        <a:lstStyle/>
        <a:p>
          <a:endParaRPr lang="en-US"/>
        </a:p>
      </dgm:t>
    </dgm:pt>
    <dgm:pt modelId="{BA0FD9DF-FE6D-413E-B710-89D29927E6E3}">
      <dgm:prSet/>
      <dgm:spPr/>
      <dgm:t>
        <a:bodyPr/>
        <a:lstStyle/>
        <a:p>
          <a:r>
            <a:rPr lang="en-US" dirty="0">
              <a:latin typeface="Comic Sans MS" panose="030F0702030302020204" pitchFamily="66" charset="0"/>
            </a:rPr>
            <a:t>Office referral and parent contact</a:t>
          </a:r>
        </a:p>
      </dgm:t>
    </dgm:pt>
    <dgm:pt modelId="{620EBF65-3F9C-406F-9422-9CA2D44B7FD6}" type="parTrans" cxnId="{8F5ADAFF-5D63-4162-B147-3BE59E621510}">
      <dgm:prSet/>
      <dgm:spPr/>
      <dgm:t>
        <a:bodyPr/>
        <a:lstStyle/>
        <a:p>
          <a:endParaRPr lang="en-US"/>
        </a:p>
      </dgm:t>
    </dgm:pt>
    <dgm:pt modelId="{15F489CF-E199-42D3-A112-53986F8FAAFF}" type="sibTrans" cxnId="{8F5ADAFF-5D63-4162-B147-3BE59E621510}">
      <dgm:prSet/>
      <dgm:spPr/>
      <dgm:t>
        <a:bodyPr/>
        <a:lstStyle/>
        <a:p>
          <a:endParaRPr lang="en-US"/>
        </a:p>
      </dgm:t>
    </dgm:pt>
    <dgm:pt modelId="{F7D76090-6416-4BEA-9F21-7D87EAE61E49}" type="pres">
      <dgm:prSet presAssocID="{FCF1EC53-CC4C-4B4A-BA81-4971DA09CDDF}" presName="linear" presStyleCnt="0">
        <dgm:presLayoutVars>
          <dgm:animLvl val="lvl"/>
          <dgm:resizeHandles val="exact"/>
        </dgm:presLayoutVars>
      </dgm:prSet>
      <dgm:spPr/>
    </dgm:pt>
    <dgm:pt modelId="{E71D17B0-6134-4191-8B58-D0878584B155}" type="pres">
      <dgm:prSet presAssocID="{331A4F3A-C0B1-4A51-93CE-042B817CA555}" presName="parentText" presStyleLbl="node1" presStyleIdx="0" presStyleCnt="4">
        <dgm:presLayoutVars>
          <dgm:chMax val="0"/>
          <dgm:bulletEnabled val="1"/>
        </dgm:presLayoutVars>
      </dgm:prSet>
      <dgm:spPr/>
    </dgm:pt>
    <dgm:pt modelId="{45A0CAB4-AD18-4841-9BA0-F29159F3701F}" type="pres">
      <dgm:prSet presAssocID="{2EADF314-EBD0-499F-B3D8-64D8A2493903}" presName="spacer" presStyleCnt="0"/>
      <dgm:spPr/>
    </dgm:pt>
    <dgm:pt modelId="{F7BA6F07-DE3D-44DE-B093-36F488C3FF04}" type="pres">
      <dgm:prSet presAssocID="{716ABA80-2A29-438B-B169-253AE24D4C47}" presName="parentText" presStyleLbl="node1" presStyleIdx="1" presStyleCnt="4">
        <dgm:presLayoutVars>
          <dgm:chMax val="0"/>
          <dgm:bulletEnabled val="1"/>
        </dgm:presLayoutVars>
      </dgm:prSet>
      <dgm:spPr/>
    </dgm:pt>
    <dgm:pt modelId="{545896B1-E6B6-4685-9ECA-02F2EECAC88A}" type="pres">
      <dgm:prSet presAssocID="{5BF9B164-F69D-43A6-BCB9-E9A47C338243}" presName="spacer" presStyleCnt="0"/>
      <dgm:spPr/>
    </dgm:pt>
    <dgm:pt modelId="{677C121D-A973-46C5-BC13-F56486D23DD1}" type="pres">
      <dgm:prSet presAssocID="{357B3241-69B1-47D9-AE67-EF21D73FB00D}" presName="parentText" presStyleLbl="node1" presStyleIdx="2" presStyleCnt="4">
        <dgm:presLayoutVars>
          <dgm:chMax val="0"/>
          <dgm:bulletEnabled val="1"/>
        </dgm:presLayoutVars>
      </dgm:prSet>
      <dgm:spPr/>
    </dgm:pt>
    <dgm:pt modelId="{85137135-083E-4A0B-9217-4886E167DC85}" type="pres">
      <dgm:prSet presAssocID="{AA583C43-7727-4117-A9F1-49EBB48883F2}" presName="spacer" presStyleCnt="0"/>
      <dgm:spPr/>
    </dgm:pt>
    <dgm:pt modelId="{B7485492-D200-47A0-8AF6-E3E7139218F9}" type="pres">
      <dgm:prSet presAssocID="{BA0FD9DF-FE6D-413E-B710-89D29927E6E3}" presName="parentText" presStyleLbl="node1" presStyleIdx="3" presStyleCnt="4" custLinFactNeighborY="87619">
        <dgm:presLayoutVars>
          <dgm:chMax val="0"/>
          <dgm:bulletEnabled val="1"/>
        </dgm:presLayoutVars>
      </dgm:prSet>
      <dgm:spPr/>
    </dgm:pt>
  </dgm:ptLst>
  <dgm:cxnLst>
    <dgm:cxn modelId="{54B33609-A4AD-433D-8DC5-7CBA9C46DD57}" type="presOf" srcId="{FCF1EC53-CC4C-4B4A-BA81-4971DA09CDDF}" destId="{F7D76090-6416-4BEA-9F21-7D87EAE61E49}" srcOrd="0" destOrd="0" presId="urn:microsoft.com/office/officeart/2005/8/layout/vList2"/>
    <dgm:cxn modelId="{8D35EA16-0B47-49BC-8063-385ED21C2D62}" type="presOf" srcId="{716ABA80-2A29-438B-B169-253AE24D4C47}" destId="{F7BA6F07-DE3D-44DE-B093-36F488C3FF04}" srcOrd="0" destOrd="0" presId="urn:microsoft.com/office/officeart/2005/8/layout/vList2"/>
    <dgm:cxn modelId="{26725319-EA35-4B40-9E92-AB97AF74B621}" type="presOf" srcId="{BA0FD9DF-FE6D-413E-B710-89D29927E6E3}" destId="{B7485492-D200-47A0-8AF6-E3E7139218F9}" srcOrd="0" destOrd="0" presId="urn:microsoft.com/office/officeart/2005/8/layout/vList2"/>
    <dgm:cxn modelId="{6C3E0143-69F1-4E56-9B5F-E95FDE8FE88C}" srcId="{FCF1EC53-CC4C-4B4A-BA81-4971DA09CDDF}" destId="{331A4F3A-C0B1-4A51-93CE-042B817CA555}" srcOrd="0" destOrd="0" parTransId="{09A2F55F-84FB-43D7-BE09-306C1CC45940}" sibTransId="{2EADF314-EBD0-499F-B3D8-64D8A2493903}"/>
    <dgm:cxn modelId="{6D078374-9DC2-48E1-99CE-53068E903EDD}" srcId="{FCF1EC53-CC4C-4B4A-BA81-4971DA09CDDF}" destId="{357B3241-69B1-47D9-AE67-EF21D73FB00D}" srcOrd="2" destOrd="0" parTransId="{8A092680-BD57-4ABF-A7DB-1A8AA9357BB8}" sibTransId="{AA583C43-7727-4117-A9F1-49EBB48883F2}"/>
    <dgm:cxn modelId="{7FB17C78-DFC2-4E6E-9560-D3EE8853A3DA}" type="presOf" srcId="{357B3241-69B1-47D9-AE67-EF21D73FB00D}" destId="{677C121D-A973-46C5-BC13-F56486D23DD1}" srcOrd="0" destOrd="0" presId="urn:microsoft.com/office/officeart/2005/8/layout/vList2"/>
    <dgm:cxn modelId="{FCAE467F-79A2-4212-B64F-86CD34943788}" srcId="{FCF1EC53-CC4C-4B4A-BA81-4971DA09CDDF}" destId="{716ABA80-2A29-438B-B169-253AE24D4C47}" srcOrd="1" destOrd="0" parTransId="{C4A889E4-32ED-4EE1-9BFC-F6CED02D046D}" sibTransId="{5BF9B164-F69D-43A6-BCB9-E9A47C338243}"/>
    <dgm:cxn modelId="{B9186F8C-7D53-4B93-8FA3-0B82E7A99824}" type="presOf" srcId="{331A4F3A-C0B1-4A51-93CE-042B817CA555}" destId="{E71D17B0-6134-4191-8B58-D0878584B155}" srcOrd="0" destOrd="0" presId="urn:microsoft.com/office/officeart/2005/8/layout/vList2"/>
    <dgm:cxn modelId="{8F5ADAFF-5D63-4162-B147-3BE59E621510}" srcId="{FCF1EC53-CC4C-4B4A-BA81-4971DA09CDDF}" destId="{BA0FD9DF-FE6D-413E-B710-89D29927E6E3}" srcOrd="3" destOrd="0" parTransId="{620EBF65-3F9C-406F-9422-9CA2D44B7FD6}" sibTransId="{15F489CF-E199-42D3-A112-53986F8FAAFF}"/>
    <dgm:cxn modelId="{1FC05F4E-FDE7-48A0-96E9-59A1B272AF31}" type="presParOf" srcId="{F7D76090-6416-4BEA-9F21-7D87EAE61E49}" destId="{E71D17B0-6134-4191-8B58-D0878584B155}" srcOrd="0" destOrd="0" presId="urn:microsoft.com/office/officeart/2005/8/layout/vList2"/>
    <dgm:cxn modelId="{D382A470-E2F4-438C-9A72-2E392F2E019D}" type="presParOf" srcId="{F7D76090-6416-4BEA-9F21-7D87EAE61E49}" destId="{45A0CAB4-AD18-4841-9BA0-F29159F3701F}" srcOrd="1" destOrd="0" presId="urn:microsoft.com/office/officeart/2005/8/layout/vList2"/>
    <dgm:cxn modelId="{7544B61B-5571-4D03-B030-1BCEDA737AD4}" type="presParOf" srcId="{F7D76090-6416-4BEA-9F21-7D87EAE61E49}" destId="{F7BA6F07-DE3D-44DE-B093-36F488C3FF04}" srcOrd="2" destOrd="0" presId="urn:microsoft.com/office/officeart/2005/8/layout/vList2"/>
    <dgm:cxn modelId="{2FE889E9-3A17-474B-B67F-06C06F2383C5}" type="presParOf" srcId="{F7D76090-6416-4BEA-9F21-7D87EAE61E49}" destId="{545896B1-E6B6-4685-9ECA-02F2EECAC88A}" srcOrd="3" destOrd="0" presId="urn:microsoft.com/office/officeart/2005/8/layout/vList2"/>
    <dgm:cxn modelId="{77D5C1C7-57A6-43F4-ADDF-C964156DA549}" type="presParOf" srcId="{F7D76090-6416-4BEA-9F21-7D87EAE61E49}" destId="{677C121D-A973-46C5-BC13-F56486D23DD1}" srcOrd="4" destOrd="0" presId="urn:microsoft.com/office/officeart/2005/8/layout/vList2"/>
    <dgm:cxn modelId="{B4ECA971-05BF-44AA-8A2E-31FB7348B164}" type="presParOf" srcId="{F7D76090-6416-4BEA-9F21-7D87EAE61E49}" destId="{85137135-083E-4A0B-9217-4886E167DC85}" srcOrd="5" destOrd="0" presId="urn:microsoft.com/office/officeart/2005/8/layout/vList2"/>
    <dgm:cxn modelId="{715AEF5D-EBDC-4537-AEE9-218FE0FE140A}" type="presParOf" srcId="{F7D76090-6416-4BEA-9F21-7D87EAE61E49}" destId="{B7485492-D200-47A0-8AF6-E3E7139218F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3A49E-2BC2-4976-9CD5-2A2C3A1E30EB}">
      <dsp:nvSpPr>
        <dsp:cNvPr id="0" name=""/>
        <dsp:cNvSpPr/>
      </dsp:nvSpPr>
      <dsp:spPr>
        <a:xfrm>
          <a:off x="0" y="2492"/>
          <a:ext cx="6492875" cy="0"/>
        </a:xfrm>
        <a:prstGeom prst="lin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CF90BBB-BA70-42F3-9981-03CB8BC6CE19}">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Comic Sans MS" panose="030F0702030302020204" pitchFamily="66" charset="0"/>
            </a:rPr>
            <a:t>Storytelling</a:t>
          </a:r>
        </a:p>
      </dsp:txBody>
      <dsp:txXfrm>
        <a:off x="0" y="2492"/>
        <a:ext cx="6492875" cy="850069"/>
      </dsp:txXfrm>
    </dsp:sp>
    <dsp:sp modelId="{466F8908-FB26-4B87-B3F8-37691BD48436}">
      <dsp:nvSpPr>
        <dsp:cNvPr id="0" name=""/>
        <dsp:cNvSpPr/>
      </dsp:nvSpPr>
      <dsp:spPr>
        <a:xfrm>
          <a:off x="0" y="852561"/>
          <a:ext cx="6492875" cy="0"/>
        </a:xfrm>
        <a:prstGeom prst="line">
          <a:avLst/>
        </a:prstGeom>
        <a:gradFill rotWithShape="0">
          <a:gsLst>
            <a:gs pos="0">
              <a:schemeClr val="accent2">
                <a:hueOff val="-291073"/>
                <a:satOff val="-16786"/>
                <a:lumOff val="1726"/>
                <a:alphaOff val="0"/>
                <a:lumMod val="110000"/>
                <a:satMod val="105000"/>
                <a:tint val="67000"/>
              </a:schemeClr>
            </a:gs>
            <a:gs pos="50000">
              <a:schemeClr val="accent2">
                <a:hueOff val="-291073"/>
                <a:satOff val="-16786"/>
                <a:lumOff val="1726"/>
                <a:alphaOff val="0"/>
                <a:lumMod val="105000"/>
                <a:satMod val="103000"/>
                <a:tint val="73000"/>
              </a:schemeClr>
            </a:gs>
            <a:gs pos="100000">
              <a:schemeClr val="accent2">
                <a:hueOff val="-291073"/>
                <a:satOff val="-16786"/>
                <a:lumOff val="1726"/>
                <a:alphaOff val="0"/>
                <a:lumMod val="105000"/>
                <a:satMod val="109000"/>
                <a:tint val="81000"/>
              </a:schemeClr>
            </a:gs>
          </a:gsLst>
          <a:lin ang="5400000" scaled="0"/>
        </a:gradFill>
        <a:ln w="6350" cap="flat" cmpd="sng" algn="ctr">
          <a:solidFill>
            <a:schemeClr val="accent2">
              <a:hueOff val="-291073"/>
              <a:satOff val="-16786"/>
              <a:lumOff val="1726"/>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9178895-300B-4AD6-B7F9-72E50226BEDF}">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Comic Sans MS" panose="030F0702030302020204" pitchFamily="66" charset="0"/>
            </a:rPr>
            <a:t>Story writing</a:t>
          </a:r>
        </a:p>
      </dsp:txBody>
      <dsp:txXfrm>
        <a:off x="0" y="852561"/>
        <a:ext cx="6492875" cy="850069"/>
      </dsp:txXfrm>
    </dsp:sp>
    <dsp:sp modelId="{C6C59416-62CC-4C4B-820F-EA9D2A68C409}">
      <dsp:nvSpPr>
        <dsp:cNvPr id="0" name=""/>
        <dsp:cNvSpPr/>
      </dsp:nvSpPr>
      <dsp:spPr>
        <a:xfrm>
          <a:off x="0" y="1702630"/>
          <a:ext cx="6492875" cy="0"/>
        </a:xfrm>
        <a:prstGeom prst="line">
          <a:avLst/>
        </a:prstGeom>
        <a:gradFill rotWithShape="0">
          <a:gsLst>
            <a:gs pos="0">
              <a:schemeClr val="accent2">
                <a:hueOff val="-582145"/>
                <a:satOff val="-33571"/>
                <a:lumOff val="3451"/>
                <a:alphaOff val="0"/>
                <a:lumMod val="110000"/>
                <a:satMod val="105000"/>
                <a:tint val="67000"/>
              </a:schemeClr>
            </a:gs>
            <a:gs pos="50000">
              <a:schemeClr val="accent2">
                <a:hueOff val="-582145"/>
                <a:satOff val="-33571"/>
                <a:lumOff val="3451"/>
                <a:alphaOff val="0"/>
                <a:lumMod val="105000"/>
                <a:satMod val="103000"/>
                <a:tint val="73000"/>
              </a:schemeClr>
            </a:gs>
            <a:gs pos="100000">
              <a:schemeClr val="accent2">
                <a:hueOff val="-582145"/>
                <a:satOff val="-33571"/>
                <a:lumOff val="3451"/>
                <a:alphaOff val="0"/>
                <a:lumMod val="105000"/>
                <a:satMod val="109000"/>
                <a:tint val="81000"/>
              </a:schemeClr>
            </a:gs>
          </a:gsLst>
          <a:lin ang="5400000" scaled="0"/>
        </a:gradFill>
        <a:ln w="6350" cap="flat" cmpd="sng" algn="ctr">
          <a:solidFill>
            <a:schemeClr val="accent2">
              <a:hueOff val="-582145"/>
              <a:satOff val="-33571"/>
              <a:lumOff val="3451"/>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7939987-D0F4-440F-A36E-2B7B7091392C}">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Comic Sans MS" panose="030F0702030302020204" pitchFamily="66" charset="0"/>
            </a:rPr>
            <a:t>Reading</a:t>
          </a:r>
        </a:p>
      </dsp:txBody>
      <dsp:txXfrm>
        <a:off x="0" y="1702630"/>
        <a:ext cx="6492875" cy="850069"/>
      </dsp:txXfrm>
    </dsp:sp>
    <dsp:sp modelId="{E943A9C5-0C57-4138-BFDE-24AF7B306372}">
      <dsp:nvSpPr>
        <dsp:cNvPr id="0" name=""/>
        <dsp:cNvSpPr/>
      </dsp:nvSpPr>
      <dsp:spPr>
        <a:xfrm>
          <a:off x="0" y="2552699"/>
          <a:ext cx="6492875" cy="0"/>
        </a:xfrm>
        <a:prstGeom prst="line">
          <a:avLst/>
        </a:prstGeom>
        <a:gradFill rotWithShape="0">
          <a:gsLst>
            <a:gs pos="0">
              <a:schemeClr val="accent2">
                <a:hueOff val="-873218"/>
                <a:satOff val="-50357"/>
                <a:lumOff val="5177"/>
                <a:alphaOff val="0"/>
                <a:lumMod val="110000"/>
                <a:satMod val="105000"/>
                <a:tint val="67000"/>
              </a:schemeClr>
            </a:gs>
            <a:gs pos="50000">
              <a:schemeClr val="accent2">
                <a:hueOff val="-873218"/>
                <a:satOff val="-50357"/>
                <a:lumOff val="5177"/>
                <a:alphaOff val="0"/>
                <a:lumMod val="105000"/>
                <a:satMod val="103000"/>
                <a:tint val="73000"/>
              </a:schemeClr>
            </a:gs>
            <a:gs pos="100000">
              <a:schemeClr val="accent2">
                <a:hueOff val="-873218"/>
                <a:satOff val="-50357"/>
                <a:lumOff val="5177"/>
                <a:alphaOff val="0"/>
                <a:lumMod val="105000"/>
                <a:satMod val="109000"/>
                <a:tint val="81000"/>
              </a:schemeClr>
            </a:gs>
          </a:gsLst>
          <a:lin ang="5400000" scaled="0"/>
        </a:gradFill>
        <a:ln w="6350" cap="flat" cmpd="sng" algn="ctr">
          <a:solidFill>
            <a:schemeClr val="accent2">
              <a:hueOff val="-873218"/>
              <a:satOff val="-50357"/>
              <a:lumOff val="5177"/>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A3F31981-C8A7-4835-B9FD-50401B3B77A1}">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Comic Sans MS" panose="030F0702030302020204" pitchFamily="66" charset="0"/>
            </a:rPr>
            <a:t>Songs</a:t>
          </a:r>
        </a:p>
      </dsp:txBody>
      <dsp:txXfrm>
        <a:off x="0" y="2552699"/>
        <a:ext cx="6492875" cy="850069"/>
      </dsp:txXfrm>
    </dsp:sp>
    <dsp:sp modelId="{DC8B284E-516B-4825-8AAA-7B0D09C4E3F5}">
      <dsp:nvSpPr>
        <dsp:cNvPr id="0" name=""/>
        <dsp:cNvSpPr/>
      </dsp:nvSpPr>
      <dsp:spPr>
        <a:xfrm>
          <a:off x="0" y="3402769"/>
          <a:ext cx="6492875" cy="0"/>
        </a:xfrm>
        <a:prstGeom prst="line">
          <a:avLst/>
        </a:prstGeom>
        <a:gradFill rotWithShape="0">
          <a:gsLst>
            <a:gs pos="0">
              <a:schemeClr val="accent2">
                <a:hueOff val="-1164290"/>
                <a:satOff val="-67142"/>
                <a:lumOff val="6902"/>
                <a:alphaOff val="0"/>
                <a:lumMod val="110000"/>
                <a:satMod val="105000"/>
                <a:tint val="67000"/>
              </a:schemeClr>
            </a:gs>
            <a:gs pos="50000">
              <a:schemeClr val="accent2">
                <a:hueOff val="-1164290"/>
                <a:satOff val="-67142"/>
                <a:lumOff val="6902"/>
                <a:alphaOff val="0"/>
                <a:lumMod val="105000"/>
                <a:satMod val="103000"/>
                <a:tint val="73000"/>
              </a:schemeClr>
            </a:gs>
            <a:gs pos="100000">
              <a:schemeClr val="accent2">
                <a:hueOff val="-1164290"/>
                <a:satOff val="-67142"/>
                <a:lumOff val="6902"/>
                <a:alphaOff val="0"/>
                <a:lumMod val="105000"/>
                <a:satMod val="109000"/>
                <a:tint val="81000"/>
              </a:schemeClr>
            </a:gs>
          </a:gsLst>
          <a:lin ang="5400000" scaled="0"/>
        </a:gradFill>
        <a:ln w="6350" cap="flat" cmpd="sng" algn="ctr">
          <a:solidFill>
            <a:schemeClr val="accent2">
              <a:hueOff val="-1164290"/>
              <a:satOff val="-67142"/>
              <a:lumOff val="6902"/>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D60B2A36-38B0-49D7-B9CA-0D497C8A09B2}">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Comic Sans MS" panose="030F0702030302020204" pitchFamily="66" charset="0"/>
            </a:rPr>
            <a:t>Games</a:t>
          </a:r>
        </a:p>
      </dsp:txBody>
      <dsp:txXfrm>
        <a:off x="0" y="3402769"/>
        <a:ext cx="6492875" cy="850069"/>
      </dsp:txXfrm>
    </dsp:sp>
    <dsp:sp modelId="{65E781FE-44D3-4C6B-A39F-35993C1EAF41}">
      <dsp:nvSpPr>
        <dsp:cNvPr id="0" name=""/>
        <dsp:cNvSpPr/>
      </dsp:nvSpPr>
      <dsp:spPr>
        <a:xfrm>
          <a:off x="0" y="4252838"/>
          <a:ext cx="6492875" cy="0"/>
        </a:xfrm>
        <a:prstGeom prst="line">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50C35797-D2D7-42FA-9C59-BFBC9604CEAB}">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Comic Sans MS" panose="030F0702030302020204" pitchFamily="66" charset="0"/>
            </a:rPr>
            <a:t>Video viewing</a:t>
          </a:r>
        </a:p>
      </dsp:txBody>
      <dsp:txXfrm>
        <a:off x="0" y="4252838"/>
        <a:ext cx="6492875" cy="850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755F2-8B90-4BAE-BDF3-D584A808C321}">
      <dsp:nvSpPr>
        <dsp:cNvPr id="0" name=""/>
        <dsp:cNvSpPr/>
      </dsp:nvSpPr>
      <dsp:spPr>
        <a:xfrm>
          <a:off x="173459" y="622150"/>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1C676BE-E5D1-465E-A23C-6F94FE062F78}">
      <dsp:nvSpPr>
        <dsp:cNvPr id="0" name=""/>
        <dsp:cNvSpPr/>
      </dsp:nvSpPr>
      <dsp:spPr>
        <a:xfrm>
          <a:off x="336631" y="764113"/>
          <a:ext cx="529185" cy="5291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A159EAF-0F6D-423F-A6A3-A7631EBD75E4}">
      <dsp:nvSpPr>
        <dsp:cNvPr id="0" name=""/>
        <dsp:cNvSpPr/>
      </dsp:nvSpPr>
      <dsp:spPr>
        <a:xfrm>
          <a:off x="1252929" y="607406"/>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Each 25% of overall grade</a:t>
          </a:r>
        </a:p>
      </dsp:txBody>
      <dsp:txXfrm>
        <a:off x="1252929" y="607406"/>
        <a:ext cx="2150629" cy="912388"/>
      </dsp:txXfrm>
    </dsp:sp>
    <dsp:sp modelId="{E9CB1098-6537-40F2-8F2F-D9506B00ED77}">
      <dsp:nvSpPr>
        <dsp:cNvPr id="0" name=""/>
        <dsp:cNvSpPr/>
      </dsp:nvSpPr>
      <dsp:spPr>
        <a:xfrm>
          <a:off x="3778290" y="607406"/>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E51C9CB-5AA2-4526-897F-4BDF85035C2D}">
      <dsp:nvSpPr>
        <dsp:cNvPr id="0" name=""/>
        <dsp:cNvSpPr/>
      </dsp:nvSpPr>
      <dsp:spPr>
        <a:xfrm>
          <a:off x="3969892" y="799007"/>
          <a:ext cx="529185" cy="5291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3DFA97A-4448-4688-9B71-E3043296475E}">
      <dsp:nvSpPr>
        <dsp:cNvPr id="0" name=""/>
        <dsp:cNvSpPr/>
      </dsp:nvSpPr>
      <dsp:spPr>
        <a:xfrm>
          <a:off x="4886190" y="607406"/>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Tests</a:t>
          </a:r>
          <a:r>
            <a:rPr lang="en-US" sz="1800" kern="1200" dirty="0">
              <a:latin typeface="Comic Sans MS" panose="030F0702030302020204" pitchFamily="66" charset="0"/>
            </a:rPr>
            <a:t> – Summative assessments given at the end of a chapter.</a:t>
          </a:r>
        </a:p>
      </dsp:txBody>
      <dsp:txXfrm>
        <a:off x="4886190" y="607406"/>
        <a:ext cx="2150629" cy="912388"/>
      </dsp:txXfrm>
    </dsp:sp>
    <dsp:sp modelId="{2C691E4D-43C7-44C8-B0BE-A116449D26A4}">
      <dsp:nvSpPr>
        <dsp:cNvPr id="0" name=""/>
        <dsp:cNvSpPr/>
      </dsp:nvSpPr>
      <dsp:spPr>
        <a:xfrm>
          <a:off x="173459" y="2397092"/>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B84055F-DD8F-460A-A16C-2D994158ADD3}">
      <dsp:nvSpPr>
        <dsp:cNvPr id="0" name=""/>
        <dsp:cNvSpPr/>
      </dsp:nvSpPr>
      <dsp:spPr>
        <a:xfrm>
          <a:off x="350421" y="2517587"/>
          <a:ext cx="529185" cy="5291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01518EF-F59B-4AFD-A16F-09BABF38C9AC}">
      <dsp:nvSpPr>
        <dsp:cNvPr id="0" name=""/>
        <dsp:cNvSpPr/>
      </dsp:nvSpPr>
      <dsp:spPr>
        <a:xfrm>
          <a:off x="1238176" y="2376500"/>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Quizzes</a:t>
          </a:r>
          <a:r>
            <a:rPr lang="en-US" sz="1800" kern="1200" dirty="0">
              <a:latin typeface="Comic Sans MS" panose="030F0702030302020204" pitchFamily="66" charset="0"/>
            </a:rPr>
            <a:t> – Short assessments given frequently to check understanding.</a:t>
          </a:r>
        </a:p>
      </dsp:txBody>
      <dsp:txXfrm>
        <a:off x="1238176" y="2376500"/>
        <a:ext cx="2150629" cy="912388"/>
      </dsp:txXfrm>
    </dsp:sp>
    <dsp:sp modelId="{5846DCF1-BC0E-44B3-A84B-BC551135A320}">
      <dsp:nvSpPr>
        <dsp:cNvPr id="0" name=""/>
        <dsp:cNvSpPr/>
      </dsp:nvSpPr>
      <dsp:spPr>
        <a:xfrm>
          <a:off x="3778290" y="3141400"/>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875681B-7677-47DB-935B-9B5863973723}">
      <dsp:nvSpPr>
        <dsp:cNvPr id="0" name=""/>
        <dsp:cNvSpPr/>
      </dsp:nvSpPr>
      <dsp:spPr>
        <a:xfrm>
          <a:off x="3969892" y="3348762"/>
          <a:ext cx="529185" cy="5291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E85F1A7-42F8-4DD2-80C3-43ED31BD93BA}">
      <dsp:nvSpPr>
        <dsp:cNvPr id="0" name=""/>
        <dsp:cNvSpPr/>
      </dsp:nvSpPr>
      <dsp:spPr>
        <a:xfrm>
          <a:off x="4812445" y="3288888"/>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Paperwork &amp; Homework </a:t>
          </a:r>
          <a:r>
            <a:rPr lang="en-US" sz="1800" kern="1200" dirty="0">
              <a:latin typeface="Comic Sans MS" panose="030F0702030302020204" pitchFamily="66" charset="0"/>
            </a:rPr>
            <a:t>– May take the form of translation, answering questions, illustrations, flash cards, or story writing. </a:t>
          </a:r>
        </a:p>
      </dsp:txBody>
      <dsp:txXfrm>
        <a:off x="4812445" y="3288888"/>
        <a:ext cx="2150629" cy="912388"/>
      </dsp:txXfrm>
    </dsp:sp>
    <dsp:sp modelId="{4A085B9D-BBC6-436D-A9B9-C4B74066275B}">
      <dsp:nvSpPr>
        <dsp:cNvPr id="0" name=""/>
        <dsp:cNvSpPr/>
      </dsp:nvSpPr>
      <dsp:spPr>
        <a:xfrm>
          <a:off x="173459" y="4182253"/>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AFB7BC9-2D44-412D-8437-00626F9E123D}">
      <dsp:nvSpPr>
        <dsp:cNvPr id="0" name=""/>
        <dsp:cNvSpPr/>
      </dsp:nvSpPr>
      <dsp:spPr>
        <a:xfrm>
          <a:off x="345505" y="4414094"/>
          <a:ext cx="529185" cy="52918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3446108-AC51-4F48-A64A-560181FA07D5}">
      <dsp:nvSpPr>
        <dsp:cNvPr id="0" name=""/>
        <dsp:cNvSpPr/>
      </dsp:nvSpPr>
      <dsp:spPr>
        <a:xfrm>
          <a:off x="1252929" y="4468050"/>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Participation</a:t>
          </a:r>
          <a:r>
            <a:rPr lang="en-US" sz="1800" kern="1200" dirty="0">
              <a:latin typeface="Comic Sans MS" panose="030F0702030302020204" pitchFamily="66" charset="0"/>
            </a:rPr>
            <a:t> – Most important factor to success! Pay attention and come to class prepared to be an active participant</a:t>
          </a:r>
        </a:p>
      </dsp:txBody>
      <dsp:txXfrm>
        <a:off x="1252929" y="4468050"/>
        <a:ext cx="2150629" cy="912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D17B0-6134-4191-8B58-D0878584B155}">
      <dsp:nvSpPr>
        <dsp:cNvPr id="0" name=""/>
        <dsp:cNvSpPr/>
      </dsp:nvSpPr>
      <dsp:spPr>
        <a:xfrm>
          <a:off x="0" y="749981"/>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Pencil</a:t>
          </a:r>
        </a:p>
      </dsp:txBody>
      <dsp:txXfrm>
        <a:off x="41123" y="791104"/>
        <a:ext cx="6971713" cy="760154"/>
      </dsp:txXfrm>
    </dsp:sp>
    <dsp:sp modelId="{F7BA6F07-DE3D-44DE-B093-36F488C3FF04}">
      <dsp:nvSpPr>
        <dsp:cNvPr id="0" name=""/>
        <dsp:cNvSpPr/>
      </dsp:nvSpPr>
      <dsp:spPr>
        <a:xfrm>
          <a:off x="0" y="1670467"/>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Red checking pen</a:t>
          </a:r>
        </a:p>
      </dsp:txBody>
      <dsp:txXfrm>
        <a:off x="41123" y="1711590"/>
        <a:ext cx="6971713" cy="760154"/>
      </dsp:txXfrm>
    </dsp:sp>
    <dsp:sp modelId="{677C121D-A973-46C5-BC13-F56486D23DD1}">
      <dsp:nvSpPr>
        <dsp:cNvPr id="0" name=""/>
        <dsp:cNvSpPr/>
      </dsp:nvSpPr>
      <dsp:spPr>
        <a:xfrm>
          <a:off x="0" y="2605027"/>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3 X 5 notecards</a:t>
          </a:r>
        </a:p>
      </dsp:txBody>
      <dsp:txXfrm>
        <a:off x="41123" y="2646150"/>
        <a:ext cx="6971713" cy="760154"/>
      </dsp:txXfrm>
    </dsp:sp>
    <dsp:sp modelId="{B7485492-D200-47A0-8AF6-E3E7139218F9}">
      <dsp:nvSpPr>
        <dsp:cNvPr id="0" name=""/>
        <dsp:cNvSpPr/>
      </dsp:nvSpPr>
      <dsp:spPr>
        <a:xfrm>
          <a:off x="0" y="3539587"/>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Lined paper or Spanish notebook</a:t>
          </a:r>
        </a:p>
      </dsp:txBody>
      <dsp:txXfrm>
        <a:off x="41123" y="3580710"/>
        <a:ext cx="6971713" cy="760154"/>
      </dsp:txXfrm>
    </dsp:sp>
    <dsp:sp modelId="{BF3C3109-3C85-4DC5-9F3E-D3F7B12FA606}">
      <dsp:nvSpPr>
        <dsp:cNvPr id="0" name=""/>
        <dsp:cNvSpPr/>
      </dsp:nvSpPr>
      <dsp:spPr>
        <a:xfrm>
          <a:off x="0" y="4474148"/>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Folder for ONLY Spanish materials</a:t>
          </a:r>
        </a:p>
      </dsp:txBody>
      <dsp:txXfrm>
        <a:off x="41123" y="4515271"/>
        <a:ext cx="6971713" cy="760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D17B0-6134-4191-8B58-D0878584B155}">
      <dsp:nvSpPr>
        <dsp:cNvPr id="0" name=""/>
        <dsp:cNvSpPr/>
      </dsp:nvSpPr>
      <dsp:spPr>
        <a:xfrm>
          <a:off x="0" y="59402"/>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Warning 1</a:t>
          </a:r>
        </a:p>
      </dsp:txBody>
      <dsp:txXfrm>
        <a:off x="69394" y="128796"/>
        <a:ext cx="6684598" cy="1282762"/>
      </dsp:txXfrm>
    </dsp:sp>
    <dsp:sp modelId="{F7BA6F07-DE3D-44DE-B093-36F488C3FF04}">
      <dsp:nvSpPr>
        <dsp:cNvPr id="0" name=""/>
        <dsp:cNvSpPr/>
      </dsp:nvSpPr>
      <dsp:spPr>
        <a:xfrm>
          <a:off x="0" y="1573112"/>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Warning 2</a:t>
          </a:r>
        </a:p>
      </dsp:txBody>
      <dsp:txXfrm>
        <a:off x="69394" y="1642506"/>
        <a:ext cx="6684598" cy="1282762"/>
      </dsp:txXfrm>
    </dsp:sp>
    <dsp:sp modelId="{677C121D-A973-46C5-BC13-F56486D23DD1}">
      <dsp:nvSpPr>
        <dsp:cNvPr id="0" name=""/>
        <dsp:cNvSpPr/>
      </dsp:nvSpPr>
      <dsp:spPr>
        <a:xfrm>
          <a:off x="0" y="3086822"/>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Reflection form with parent signature</a:t>
          </a:r>
        </a:p>
      </dsp:txBody>
      <dsp:txXfrm>
        <a:off x="69394" y="3156216"/>
        <a:ext cx="6684598" cy="1282762"/>
      </dsp:txXfrm>
    </dsp:sp>
    <dsp:sp modelId="{B7485492-D200-47A0-8AF6-E3E7139218F9}">
      <dsp:nvSpPr>
        <dsp:cNvPr id="0" name=""/>
        <dsp:cNvSpPr/>
      </dsp:nvSpPr>
      <dsp:spPr>
        <a:xfrm>
          <a:off x="0" y="4659934"/>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omic Sans MS" panose="030F0702030302020204" pitchFamily="66" charset="0"/>
            </a:rPr>
            <a:t>Office referral and parent contact</a:t>
          </a:r>
        </a:p>
      </dsp:txBody>
      <dsp:txXfrm>
        <a:off x="69394" y="4729328"/>
        <a:ext cx="6684598" cy="128276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19C1E-A41D-4E84-B22A-9E78C6287AA1}" type="datetimeFigureOut">
              <a:rPr lang="en-US" smtClean="0"/>
              <a:t>9/3/2018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38E15-0E04-4F52-B426-AD3C6A5B9429}" type="slidenum">
              <a:rPr lang="en-US" smtClean="0"/>
              <a:t>‹#›</a:t>
            </a:fld>
            <a:endParaRPr lang="en-US"/>
          </a:p>
        </p:txBody>
      </p:sp>
    </p:spTree>
    <p:extLst>
      <p:ext uri="{BB962C8B-B14F-4D97-AF65-F5344CB8AC3E}">
        <p14:creationId xmlns:p14="http://schemas.microsoft.com/office/powerpoint/2010/main" val="52208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1</a:t>
            </a:fld>
            <a:endParaRPr lang="en-US"/>
          </a:p>
        </p:txBody>
      </p:sp>
    </p:spTree>
    <p:extLst>
      <p:ext uri="{BB962C8B-B14F-4D97-AF65-F5344CB8AC3E}">
        <p14:creationId xmlns:p14="http://schemas.microsoft.com/office/powerpoint/2010/main" val="214900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2</a:t>
            </a:fld>
            <a:endParaRPr lang="en-US"/>
          </a:p>
        </p:txBody>
      </p:sp>
    </p:spTree>
    <p:extLst>
      <p:ext uri="{BB962C8B-B14F-4D97-AF65-F5344CB8AC3E}">
        <p14:creationId xmlns:p14="http://schemas.microsoft.com/office/powerpoint/2010/main" val="404963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4</a:t>
            </a:fld>
            <a:endParaRPr lang="en-US"/>
          </a:p>
        </p:txBody>
      </p:sp>
    </p:spTree>
    <p:extLst>
      <p:ext uri="{BB962C8B-B14F-4D97-AF65-F5344CB8AC3E}">
        <p14:creationId xmlns:p14="http://schemas.microsoft.com/office/powerpoint/2010/main" val="2262888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5</a:t>
            </a:fld>
            <a:endParaRPr lang="en-US"/>
          </a:p>
        </p:txBody>
      </p:sp>
    </p:spTree>
    <p:extLst>
      <p:ext uri="{BB962C8B-B14F-4D97-AF65-F5344CB8AC3E}">
        <p14:creationId xmlns:p14="http://schemas.microsoft.com/office/powerpoint/2010/main" val="191793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6</a:t>
            </a:fld>
            <a:endParaRPr lang="en-US"/>
          </a:p>
        </p:txBody>
      </p:sp>
    </p:spTree>
    <p:extLst>
      <p:ext uri="{BB962C8B-B14F-4D97-AF65-F5344CB8AC3E}">
        <p14:creationId xmlns:p14="http://schemas.microsoft.com/office/powerpoint/2010/main" val="254177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9</a:t>
            </a:fld>
            <a:endParaRPr lang="en-US"/>
          </a:p>
        </p:txBody>
      </p:sp>
    </p:spTree>
    <p:extLst>
      <p:ext uri="{BB962C8B-B14F-4D97-AF65-F5344CB8AC3E}">
        <p14:creationId xmlns:p14="http://schemas.microsoft.com/office/powerpoint/2010/main" val="426965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11</a:t>
            </a:fld>
            <a:endParaRPr lang="en-US"/>
          </a:p>
        </p:txBody>
      </p:sp>
    </p:spTree>
    <p:extLst>
      <p:ext uri="{BB962C8B-B14F-4D97-AF65-F5344CB8AC3E}">
        <p14:creationId xmlns:p14="http://schemas.microsoft.com/office/powerpoint/2010/main" val="193296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4D91B5-B326-4BD8-8333-292098CC0E4A}"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44374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D91B5-B326-4BD8-8333-292098CC0E4A}"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04268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D91B5-B326-4BD8-8333-292098CC0E4A}"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63525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D91B5-B326-4BD8-8333-292098CC0E4A}"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49400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4D91B5-B326-4BD8-8333-292098CC0E4A}"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12968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4D91B5-B326-4BD8-8333-292098CC0E4A}"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369688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4D91B5-B326-4BD8-8333-292098CC0E4A}"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75140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4D91B5-B326-4BD8-8333-292098CC0E4A}"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303883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D91B5-B326-4BD8-8333-292098CC0E4A}" type="datetimeFigureOut">
              <a:rPr lang="en-US" smtClean="0"/>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416046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4D91B5-B326-4BD8-8333-292098CC0E4A}"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84140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4D91B5-B326-4BD8-8333-292098CC0E4A}"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303243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D91B5-B326-4BD8-8333-292098CC0E4A}" type="datetimeFigureOut">
              <a:rPr lang="en-US" smtClean="0"/>
              <a:t>9/3/2018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567ED-964C-45EB-AC86-D091285DA939}" type="slidenum">
              <a:rPr lang="en-US" smtClean="0"/>
              <a:t>‹#›</a:t>
            </a:fld>
            <a:endParaRPr lang="en-US"/>
          </a:p>
        </p:txBody>
      </p:sp>
    </p:spTree>
    <p:extLst>
      <p:ext uri="{BB962C8B-B14F-4D97-AF65-F5344CB8AC3E}">
        <p14:creationId xmlns:p14="http://schemas.microsoft.com/office/powerpoint/2010/main" val="386422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d/3.0/" TargetMode="External"/><Relationship Id="rId4" Type="http://schemas.openxmlformats.org/officeDocument/2006/relationships/hyperlink" Target="http://recoveryfromadrenalfatigue.blogspot.com/2010_11_01_archive.html"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quasiundiario.com/2011_10_01_archive.html" TargetMode="External"/><Relationship Id="rId3" Type="http://schemas.openxmlformats.org/officeDocument/2006/relationships/diagramLayout" Target="../diagrams/layout4.xml"/><Relationship Id="rId7" Type="http://schemas.openxmlformats.org/officeDocument/2006/relationships/image" Target="../media/image19.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hyperlink" Target="https://creativecommons.org/licenses/by-nc-nd/3.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prsbook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hyperlink" Target="https://chaoticsoulzzz.wordpress.com/tag/bucketlist/" TargetMode="External"/><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ideasparalaclase.com/2014/04/23/dia-del-idioma-espanol-23-de-abril/"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hyperlink" Target="https://openclipart.org/detail/191354/good-grade--by-scout-191354"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freestockphotos.biz/stockphoto/14202" TargetMode="External"/><Relationship Id="rId3" Type="http://schemas.openxmlformats.org/officeDocument/2006/relationships/diagramLayout" Target="../diagrams/layout3.xml"/><Relationship Id="rId7" Type="http://schemas.openxmlformats.org/officeDocument/2006/relationships/image" Target="../media/image1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hyperlink" Target="https://ourfiniteworld.com/2016/09/20/why-really-causes-falling-productivity-growth-an-energy-based-explanation/comment-page-13/" TargetMode="External"/><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thepurplejournal.wordpress.com/2008/06/29/family-a-blessing/" TargetMode="External"/><Relationship Id="rId4" Type="http://schemas.openxmlformats.org/officeDocument/2006/relationships/hyperlink" Target="http://escuelarural25pp.blogspot.com.es/2012/08/que-sabes-de-la-circunferencia.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37828" y="2663222"/>
            <a:ext cx="5369798" cy="2076333"/>
          </a:xfrm>
        </p:spPr>
        <p:txBody>
          <a:bodyPr anchor="t">
            <a:normAutofit/>
          </a:bodyPr>
          <a:lstStyle/>
          <a:p>
            <a:r>
              <a:rPr lang="en-US" sz="4800" b="1" dirty="0">
                <a:solidFill>
                  <a:schemeClr val="bg1"/>
                </a:solidFill>
                <a:latin typeface="Comic Sans MS" panose="030F0702030302020204" pitchFamily="66" charset="0"/>
              </a:rPr>
              <a:t>What is TPRS?</a:t>
            </a:r>
          </a:p>
        </p:txBody>
      </p:sp>
      <p:sp>
        <p:nvSpPr>
          <p:cNvPr id="19" name="Freeform: Shape 18">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D921ADEF-0175-4B4A-A9F2-FB53D229D12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406" r="172" b="-2"/>
          <a:stretch/>
        </p:blipFill>
        <p:spPr>
          <a:xfrm>
            <a:off x="7210424" y="1795799"/>
            <a:ext cx="4333875" cy="4433816"/>
          </a:xfrm>
          <a:prstGeom prst="rect">
            <a:avLst/>
          </a:prstGeom>
        </p:spPr>
      </p:pic>
      <p:sp>
        <p:nvSpPr>
          <p:cNvPr id="7" name="TextBox 6">
            <a:extLst>
              <a:ext uri="{FF2B5EF4-FFF2-40B4-BE49-F238E27FC236}">
                <a16:creationId xmlns:a16="http://schemas.microsoft.com/office/drawing/2014/main" id="{D0047760-36A3-4591-89BB-D7509245F0C7}"/>
              </a:ext>
            </a:extLst>
          </p:cNvPr>
          <p:cNvSpPr txBox="1"/>
          <p:nvPr/>
        </p:nvSpPr>
        <p:spPr>
          <a:xfrm>
            <a:off x="8214222" y="6557919"/>
            <a:ext cx="2326278"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recoveryfromadrenalfatigue.blogspot.com/2010_11_01_archive.html">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d/3.0/">
                  <a:extLst>
                    <a:ext uri="{A12FA001-AC4F-418D-AE19-62706E023703}">
                      <ahyp:hlinkClr xmlns:ahyp="http://schemas.microsoft.com/office/drawing/2018/hyperlinkcolor" val="tx"/>
                    </a:ext>
                  </a:extLst>
                </a:hlinkClick>
              </a:rPr>
              <a:t>CC BY-ND</a:t>
            </a:r>
            <a:endParaRPr lang="en-US" sz="700" dirty="0">
              <a:solidFill>
                <a:srgbClr val="FFFFFF"/>
              </a:solidFill>
            </a:endParaRPr>
          </a:p>
        </p:txBody>
      </p:sp>
    </p:spTree>
    <p:extLst>
      <p:ext uri="{BB962C8B-B14F-4D97-AF65-F5344CB8AC3E}">
        <p14:creationId xmlns:p14="http://schemas.microsoft.com/office/powerpoint/2010/main" val="107336870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EAE584-BE6F-4BF0-9728-7D8FB7CBF436}"/>
              </a:ext>
            </a:extLst>
          </p:cNvPr>
          <p:cNvSpPr>
            <a:spLocks noGrp="1"/>
          </p:cNvSpPr>
          <p:nvPr>
            <p:ph type="title"/>
          </p:nvPr>
        </p:nvSpPr>
        <p:spPr>
          <a:xfrm>
            <a:off x="72555" y="0"/>
            <a:ext cx="4462564" cy="3207657"/>
          </a:xfrm>
        </p:spPr>
        <p:txBody>
          <a:bodyPr>
            <a:normAutofit/>
          </a:bodyPr>
          <a:lstStyle/>
          <a:p>
            <a:pPr algn="ctr"/>
            <a:r>
              <a:rPr lang="en-US" b="1" dirty="0">
                <a:solidFill>
                  <a:srgbClr val="FFFFFF"/>
                </a:solidFill>
                <a:latin typeface="Comic Sans MS" panose="030F0702030302020204" pitchFamily="66" charset="0"/>
              </a:rPr>
              <a:t>Consequences</a:t>
            </a:r>
            <a:br>
              <a:rPr lang="en-US" b="1" dirty="0">
                <a:solidFill>
                  <a:srgbClr val="FFFFFF"/>
                </a:solidFill>
                <a:latin typeface="Comic Sans MS" panose="030F0702030302020204" pitchFamily="66" charset="0"/>
              </a:rPr>
            </a:br>
            <a:endParaRPr lang="en-US" b="1" dirty="0">
              <a:solidFill>
                <a:srgbClr val="FFFFFF"/>
              </a:solidFill>
              <a:latin typeface="Comic Sans MS" panose="030F0702030302020204" pitchFamily="66" charset="0"/>
            </a:endParaRP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Content Placeholder 2">
            <a:extLst>
              <a:ext uri="{FF2B5EF4-FFF2-40B4-BE49-F238E27FC236}">
                <a16:creationId xmlns:a16="http://schemas.microsoft.com/office/drawing/2014/main" id="{EC6FBA60-1C20-4D95-8FDB-DCB749A98168}"/>
              </a:ext>
            </a:extLst>
          </p:cNvPr>
          <p:cNvGraphicFramePr>
            <a:graphicFrameLocks noGrp="1"/>
          </p:cNvGraphicFramePr>
          <p:nvPr>
            <p:ph idx="1"/>
            <p:extLst>
              <p:ext uri="{D42A27DB-BD31-4B8C-83A1-F6EECF244321}">
                <p14:modId xmlns:p14="http://schemas.microsoft.com/office/powerpoint/2010/main" val="571929668"/>
              </p:ext>
            </p:extLst>
          </p:nvPr>
        </p:nvGraphicFramePr>
        <p:xfrm>
          <a:off x="5020577" y="362857"/>
          <a:ext cx="6823386" cy="608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descr="A person sitting on a wooden table&#10;&#10;Description generated with high confidence">
            <a:extLst>
              <a:ext uri="{FF2B5EF4-FFF2-40B4-BE49-F238E27FC236}">
                <a16:creationId xmlns:a16="http://schemas.microsoft.com/office/drawing/2014/main" id="{568B2EC0-6AA5-44CA-9A9A-9DFD6213E11E}"/>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348037" y="1843314"/>
            <a:ext cx="3911600" cy="3911600"/>
          </a:xfrm>
          <a:prstGeom prst="rect">
            <a:avLst/>
          </a:prstGeom>
        </p:spPr>
      </p:pic>
      <p:sp>
        <p:nvSpPr>
          <p:cNvPr id="14" name="TextBox 13">
            <a:extLst>
              <a:ext uri="{FF2B5EF4-FFF2-40B4-BE49-F238E27FC236}">
                <a16:creationId xmlns:a16="http://schemas.microsoft.com/office/drawing/2014/main" id="{4FF72A3B-4644-4CC6-BD48-6410A3DC4FAD}"/>
              </a:ext>
            </a:extLst>
          </p:cNvPr>
          <p:cNvSpPr txBox="1"/>
          <p:nvPr/>
        </p:nvSpPr>
        <p:spPr>
          <a:xfrm>
            <a:off x="366284" y="6075625"/>
            <a:ext cx="4090681" cy="230832"/>
          </a:xfrm>
          <a:prstGeom prst="rect">
            <a:avLst/>
          </a:prstGeom>
          <a:noFill/>
        </p:spPr>
        <p:txBody>
          <a:bodyPr wrap="square" rtlCol="0">
            <a:spAutoFit/>
          </a:bodyPr>
          <a:lstStyle/>
          <a:p>
            <a:pPr algn="ctr"/>
            <a:r>
              <a:rPr lang="en-US" sz="900" dirty="0">
                <a:hlinkClick r:id="rId8" tooltip="http://www.quasiundiario.com/2011_10_01_archive.html"/>
              </a:rPr>
              <a:t>This Photo</a:t>
            </a:r>
            <a:r>
              <a:rPr lang="en-US" sz="900" dirty="0"/>
              <a:t> by Unknown Author is licensed under </a:t>
            </a:r>
            <a:r>
              <a:rPr lang="en-US" sz="900" dirty="0">
                <a:hlinkClick r:id="rId9" tooltip="https://creativecommons.org/licenses/by-nc-nd/3.0/"/>
              </a:rPr>
              <a:t>CC BY-NC-ND</a:t>
            </a:r>
            <a:endParaRPr lang="en-US" sz="900" dirty="0"/>
          </a:p>
        </p:txBody>
      </p:sp>
    </p:spTree>
    <p:extLst>
      <p:ext uri="{BB962C8B-B14F-4D97-AF65-F5344CB8AC3E}">
        <p14:creationId xmlns:p14="http://schemas.microsoft.com/office/powerpoint/2010/main" val="76977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AAAF-1EE1-4867-B700-0F39317733E2}"/>
              </a:ext>
            </a:extLst>
          </p:cNvPr>
          <p:cNvSpPr>
            <a:spLocks noGrp="1"/>
          </p:cNvSpPr>
          <p:nvPr>
            <p:ph type="title"/>
          </p:nvPr>
        </p:nvSpPr>
        <p:spPr>
          <a:xfrm>
            <a:off x="838200" y="365126"/>
            <a:ext cx="5340605" cy="1146176"/>
          </a:xfrm>
        </p:spPr>
        <p:txBody>
          <a:bodyPr>
            <a:normAutofit/>
          </a:bodyPr>
          <a:lstStyle/>
          <a:p>
            <a:r>
              <a:rPr lang="en-US" b="1" dirty="0">
                <a:latin typeface="Comic Sans MS" panose="030F0702030302020204" pitchFamily="66" charset="0"/>
              </a:rPr>
              <a:t>Reference</a:t>
            </a:r>
            <a:endParaRPr lang="en-US" b="1">
              <a:latin typeface="Comic Sans MS" panose="030F0702030302020204" pitchFamily="66" charset="0"/>
            </a:endParaRPr>
          </a:p>
        </p:txBody>
      </p:sp>
      <p:sp>
        <p:nvSpPr>
          <p:cNvPr id="11" name="Freeform: Shape 10">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68D6E0E-E8E4-4EE5-B9E5-4032005ADAE4}"/>
              </a:ext>
            </a:extLst>
          </p:cNvPr>
          <p:cNvSpPr>
            <a:spLocks noGrp="1"/>
          </p:cNvSpPr>
          <p:nvPr>
            <p:ph idx="1"/>
          </p:nvPr>
        </p:nvSpPr>
        <p:spPr>
          <a:xfrm>
            <a:off x="203200" y="2086202"/>
            <a:ext cx="5529943" cy="3639684"/>
          </a:xfrm>
        </p:spPr>
        <p:txBody>
          <a:bodyPr anchor="ctr">
            <a:normAutofit/>
          </a:bodyPr>
          <a:lstStyle/>
          <a:p>
            <a:pPr marL="0" indent="0">
              <a:buNone/>
            </a:pPr>
            <a:r>
              <a:rPr lang="en-US" sz="2400" dirty="0">
                <a:solidFill>
                  <a:srgbClr val="FFFFFF"/>
                </a:solidFill>
                <a:latin typeface="Comic Sans MS" panose="030F0702030302020204" pitchFamily="66" charset="0"/>
              </a:rPr>
              <a:t>TPRS information retrieved from </a:t>
            </a:r>
            <a:r>
              <a:rPr lang="en-US" sz="2400" dirty="0">
                <a:solidFill>
                  <a:srgbClr val="FFFFFF"/>
                </a:solidFill>
                <a:latin typeface="Comic Sans MS" panose="030F0702030302020204" pitchFamily="66" charset="0"/>
                <a:hlinkClick r:id="rId3"/>
              </a:rPr>
              <a:t>https://tprsbooks.com</a:t>
            </a:r>
            <a:endParaRPr lang="en-US" sz="2400" dirty="0">
              <a:solidFill>
                <a:srgbClr val="FFFFFF"/>
              </a:solidFill>
              <a:latin typeface="Comic Sans MS" panose="030F0702030302020204" pitchFamily="66" charset="0"/>
            </a:endParaRPr>
          </a:p>
          <a:p>
            <a:pPr marL="0" indent="0">
              <a:buNone/>
            </a:pPr>
            <a:endParaRPr lang="en-US" sz="2000" dirty="0">
              <a:solidFill>
                <a:srgbClr val="FFFFFF"/>
              </a:solidFill>
            </a:endParaRPr>
          </a:p>
          <a:p>
            <a:pPr marL="0" indent="0">
              <a:buNone/>
            </a:pPr>
            <a:endParaRPr lang="en-US" sz="2000" dirty="0">
              <a:solidFill>
                <a:srgbClr val="FFFFFF"/>
              </a:solidFill>
            </a:endParaRPr>
          </a:p>
        </p:txBody>
      </p:sp>
      <p:pic>
        <p:nvPicPr>
          <p:cNvPr id="5" name="Picture 4" descr="A drawing of a cartoon character&#10;&#10;Description generated with high confidence">
            <a:extLst>
              <a:ext uri="{FF2B5EF4-FFF2-40B4-BE49-F238E27FC236}">
                <a16:creationId xmlns:a16="http://schemas.microsoft.com/office/drawing/2014/main" id="{9013B17C-F379-4CBA-9E7E-EE481A7878C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83088" y="2507570"/>
            <a:ext cx="5170711" cy="3335108"/>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6" name="TextBox 5">
            <a:extLst>
              <a:ext uri="{FF2B5EF4-FFF2-40B4-BE49-F238E27FC236}">
                <a16:creationId xmlns:a16="http://schemas.microsoft.com/office/drawing/2014/main" id="{6B7BB051-F966-42C7-95E7-7606FBFA4C21}"/>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s://chaoticsoulzzz.wordpress.com/tag/bucketlist/">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93840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105" y="117987"/>
            <a:ext cx="5625513" cy="6740013"/>
          </a:xfrm>
          <a:noFill/>
        </p:spPr>
        <p:txBody>
          <a:bodyPr>
            <a:normAutofit fontScale="90000"/>
          </a:bodyPr>
          <a:lstStyle/>
          <a:p>
            <a:pPr algn="l"/>
            <a:r>
              <a:rPr lang="en-US" sz="2800" b="1" dirty="0">
                <a:latin typeface="Comic Sans MS" panose="030F0702030302020204" pitchFamily="66" charset="0"/>
              </a:rPr>
              <a:t>This school year we will using TPRS!</a:t>
            </a:r>
            <a:br>
              <a:rPr lang="en-US" sz="2800" b="1" dirty="0">
                <a:latin typeface="Comic Sans MS" panose="030F0702030302020204" pitchFamily="66" charset="0"/>
              </a:rPr>
            </a:br>
            <a:br>
              <a:rPr lang="en-US" sz="2800" b="1" dirty="0">
                <a:latin typeface="Comic Sans MS" panose="030F0702030302020204" pitchFamily="66" charset="0"/>
              </a:rPr>
            </a:br>
            <a:br>
              <a:rPr lang="en-US" sz="2800" b="1" dirty="0">
                <a:latin typeface="Comic Sans MS" panose="030F0702030302020204" pitchFamily="66" charset="0"/>
              </a:rPr>
            </a:br>
            <a:r>
              <a:rPr lang="en-US" sz="2800" b="1" dirty="0">
                <a:latin typeface="Comic Sans MS" panose="030F0702030302020204" pitchFamily="66" charset="0"/>
              </a:rPr>
              <a:t>TPRS </a:t>
            </a:r>
            <a:r>
              <a:rPr lang="en-US" sz="2800" dirty="0">
                <a:latin typeface="Comic Sans MS" panose="030F0702030302020204" pitchFamily="66" charset="0"/>
              </a:rPr>
              <a:t>stands for Teaching Proficiency through Reading and Storytelling. </a:t>
            </a:r>
            <a:br>
              <a:rPr lang="en-US" sz="2800" dirty="0">
                <a:latin typeface="Comic Sans MS" panose="030F0702030302020204" pitchFamily="66" charset="0"/>
              </a:rPr>
            </a:br>
            <a:br>
              <a:rPr lang="en-US" sz="2800" dirty="0">
                <a:latin typeface="Comic Sans MS" panose="030F0702030302020204" pitchFamily="66" charset="0"/>
              </a:rPr>
            </a:br>
            <a:br>
              <a:rPr lang="en-US" sz="2800" dirty="0">
                <a:latin typeface="Comic Sans MS" panose="030F0702030302020204" pitchFamily="66" charset="0"/>
              </a:rPr>
            </a:br>
            <a:r>
              <a:rPr lang="en-US" sz="2800" dirty="0">
                <a:latin typeface="Comic Sans MS" panose="030F0702030302020204" pitchFamily="66" charset="0"/>
              </a:rPr>
              <a:t>It involves  activities designed to introduce and strengthen your understanding of high frequency words and phrases in Spanish. </a:t>
            </a:r>
            <a:br>
              <a:rPr lang="en-US" sz="2800" dirty="0">
                <a:latin typeface="Comic Sans MS" panose="030F0702030302020204" pitchFamily="66" charset="0"/>
              </a:rPr>
            </a:br>
            <a:br>
              <a:rPr lang="en-US" sz="2800" dirty="0">
                <a:latin typeface="Comic Sans MS" panose="030F0702030302020204" pitchFamily="66" charset="0"/>
              </a:rPr>
            </a:br>
            <a:br>
              <a:rPr lang="en-US" sz="2800" dirty="0">
                <a:latin typeface="Comic Sans MS" panose="030F0702030302020204" pitchFamily="66" charset="0"/>
              </a:rPr>
            </a:br>
            <a:r>
              <a:rPr lang="en-US" sz="2800" b="1" dirty="0">
                <a:latin typeface="Comic Sans MS" panose="030F0702030302020204" pitchFamily="66" charset="0"/>
              </a:rPr>
              <a:t>The goal is to get each of you speaking Spanish!</a:t>
            </a:r>
            <a:br>
              <a:rPr lang="en-US" sz="2800" b="1" dirty="0">
                <a:latin typeface="Comic Sans MS" panose="030F0702030302020204" pitchFamily="66" charset="0"/>
              </a:rPr>
            </a:br>
            <a:br>
              <a:rPr lang="en-US" sz="2800" dirty="0"/>
            </a:br>
            <a:endParaRPr lang="en-US" sz="2800" dirty="0">
              <a:latin typeface="Comic Sans MS" panose="030F0702030302020204" pitchFamily="66" charset="0"/>
            </a:endParaRPr>
          </a:p>
        </p:txBody>
      </p:sp>
      <p:pic>
        <p:nvPicPr>
          <p:cNvPr id="8" name="Picture 7" descr="A picture containing object&#10;&#10;Description generated with high confidence">
            <a:extLst>
              <a:ext uri="{FF2B5EF4-FFF2-40B4-BE49-F238E27FC236}">
                <a16:creationId xmlns:a16="http://schemas.microsoft.com/office/drawing/2014/main" id="{B52816E7-5D65-4265-91F6-FE1AD8DA546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0970"/>
          <a:stretch/>
        </p:blipFill>
        <p:spPr>
          <a:xfrm>
            <a:off x="6190056" y="427712"/>
            <a:ext cx="5317828" cy="5973087"/>
          </a:xfrm>
          <a:prstGeom prst="rect">
            <a:avLst/>
          </a:prstGeom>
        </p:spPr>
      </p:pic>
      <p:sp>
        <p:nvSpPr>
          <p:cNvPr id="9" name="TextBox 8">
            <a:extLst>
              <a:ext uri="{FF2B5EF4-FFF2-40B4-BE49-F238E27FC236}">
                <a16:creationId xmlns:a16="http://schemas.microsoft.com/office/drawing/2014/main" id="{6087DA94-E471-4E63-BC16-B43787D90B3C}"/>
              </a:ext>
            </a:extLst>
          </p:cNvPr>
          <p:cNvSpPr txBox="1"/>
          <p:nvPr/>
        </p:nvSpPr>
        <p:spPr>
          <a:xfrm>
            <a:off x="7859021" y="6539958"/>
            <a:ext cx="2440091"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s://ideasparalaclase.com/2014/04/23/dia-del-idioma-espanol-23-de-abril/">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dirty="0">
              <a:solidFill>
                <a:srgbClr val="FFFFFF"/>
              </a:solidFill>
            </a:endParaRPr>
          </a:p>
        </p:txBody>
      </p:sp>
    </p:spTree>
    <p:extLst>
      <p:ext uri="{BB962C8B-B14F-4D97-AF65-F5344CB8AC3E}">
        <p14:creationId xmlns:p14="http://schemas.microsoft.com/office/powerpoint/2010/main" val="1267364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Freeform: Shape 1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FCA83324-6156-4577-B4DC-816830723869}"/>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latin typeface="Comic Sans MS" panose="030F0702030302020204" pitchFamily="66" charset="0"/>
              </a:rPr>
              <a:t>What does a TPRS class look like?</a:t>
            </a:r>
          </a:p>
        </p:txBody>
      </p:sp>
      <p:graphicFrame>
        <p:nvGraphicFramePr>
          <p:cNvPr id="29" name="Content Placeholder 6">
            <a:extLst>
              <a:ext uri="{FF2B5EF4-FFF2-40B4-BE49-F238E27FC236}">
                <a16:creationId xmlns:a16="http://schemas.microsoft.com/office/drawing/2014/main" id="{D5FCACAE-3CD2-4A26-8A3B-7CE790DE95EC}"/>
              </a:ext>
            </a:extLst>
          </p:cNvPr>
          <p:cNvGraphicFramePr>
            <a:graphicFrameLocks noGrp="1"/>
          </p:cNvGraphicFramePr>
          <p:nvPr>
            <p:ph idx="1"/>
            <p:extLst>
              <p:ext uri="{D42A27DB-BD31-4B8C-83A1-F6EECF244321}">
                <p14:modId xmlns:p14="http://schemas.microsoft.com/office/powerpoint/2010/main" val="63122392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404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7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010C63-076E-4ACA-8CA8-182C35343F6D}"/>
              </a:ext>
            </a:extLst>
          </p:cNvPr>
          <p:cNvSpPr>
            <a:spLocks noGrp="1"/>
          </p:cNvSpPr>
          <p:nvPr>
            <p:ph type="title"/>
          </p:nvPr>
        </p:nvSpPr>
        <p:spPr>
          <a:xfrm>
            <a:off x="645161" y="294968"/>
            <a:ext cx="3363974" cy="1597315"/>
          </a:xfrm>
          <a:noFill/>
          <a:ln w="19050">
            <a:solidFill>
              <a:schemeClr val="bg1"/>
            </a:solidFill>
          </a:ln>
        </p:spPr>
        <p:txBody>
          <a:bodyPr wrap="square">
            <a:normAutofit/>
          </a:bodyPr>
          <a:lstStyle/>
          <a:p>
            <a:pPr algn="ctr"/>
            <a:r>
              <a:rPr lang="en-US" sz="2800" b="1">
                <a:solidFill>
                  <a:schemeClr val="bg1"/>
                </a:solidFill>
                <a:latin typeface="Comic Sans MS" panose="030F0702030302020204" pitchFamily="66" charset="0"/>
              </a:rPr>
              <a:t>What are rejoinders?</a:t>
            </a:r>
            <a:endParaRPr lang="en-US" sz="2800" b="1" dirty="0">
              <a:solidFill>
                <a:schemeClr val="bg1"/>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603E2F8E-D8E7-4CE2-8359-99E968AD8895}"/>
              </a:ext>
            </a:extLst>
          </p:cNvPr>
          <p:cNvSpPr>
            <a:spLocks noGrp="1"/>
          </p:cNvSpPr>
          <p:nvPr>
            <p:ph idx="1"/>
          </p:nvPr>
        </p:nvSpPr>
        <p:spPr>
          <a:xfrm>
            <a:off x="339213" y="2187251"/>
            <a:ext cx="4055805" cy="4375781"/>
          </a:xfrm>
        </p:spPr>
        <p:txBody>
          <a:bodyPr>
            <a:normAutofit/>
          </a:bodyPr>
          <a:lstStyle/>
          <a:p>
            <a:pPr marL="0" indent="0">
              <a:buNone/>
            </a:pPr>
            <a:r>
              <a:rPr lang="en-US" sz="2400" b="1">
                <a:solidFill>
                  <a:schemeClr val="bg1"/>
                </a:solidFill>
                <a:latin typeface="Comic Sans MS" panose="030F0702030302020204" pitchFamily="66" charset="0"/>
              </a:rPr>
              <a:t>Rejoinders</a:t>
            </a:r>
            <a:r>
              <a:rPr lang="en-US" sz="2400">
                <a:solidFill>
                  <a:schemeClr val="bg1"/>
                </a:solidFill>
                <a:latin typeface="Comic Sans MS" panose="030F0702030302020204" pitchFamily="66" charset="0"/>
              </a:rPr>
              <a:t> are idiomatic or Native expressions that are used to react, interject, or to keep a conversation going. </a:t>
            </a:r>
          </a:p>
          <a:p>
            <a:pPr marL="0" indent="0">
              <a:buNone/>
            </a:pPr>
            <a:endParaRPr lang="en-US" sz="2000">
              <a:solidFill>
                <a:schemeClr val="bg1"/>
              </a:solidFill>
              <a:latin typeface="Comic Sans MS" panose="030F0702030302020204" pitchFamily="66" charset="0"/>
            </a:endParaRPr>
          </a:p>
          <a:p>
            <a:pPr marL="0" indent="0">
              <a:buNone/>
            </a:pPr>
            <a:r>
              <a:rPr lang="es-SV" sz="2400">
                <a:solidFill>
                  <a:schemeClr val="bg1"/>
                </a:solidFill>
                <a:latin typeface="Comic Sans MS" panose="030F0702030302020204" pitchFamily="66" charset="0"/>
              </a:rPr>
              <a:t>Señora</a:t>
            </a:r>
            <a:r>
              <a:rPr lang="en-US" sz="2400">
                <a:solidFill>
                  <a:schemeClr val="bg1"/>
                </a:solidFill>
                <a:latin typeface="Comic Sans MS" panose="030F0702030302020204" pitchFamily="66" charset="0"/>
              </a:rPr>
              <a:t> Peace encourages you to use rejoinders in class during our storytelling process and everyday conversations! </a:t>
            </a:r>
            <a:endParaRPr lang="en-US" sz="2400" dirty="0">
              <a:solidFill>
                <a:schemeClr val="bg1"/>
              </a:solidFill>
              <a:latin typeface="Comic Sans MS" panose="030F0702030302020204" pitchFamily="66" charset="0"/>
            </a:endParaRPr>
          </a:p>
        </p:txBody>
      </p:sp>
      <p:pic>
        <p:nvPicPr>
          <p:cNvPr id="3074" name="Picture 2" descr="No automatic alt text available.">
            <a:extLst>
              <a:ext uri="{FF2B5EF4-FFF2-40B4-BE49-F238E27FC236}">
                <a16:creationId xmlns:a16="http://schemas.microsoft.com/office/drawing/2014/main" id="{2E7A0E97-3F96-4A97-B7B0-157CD106F51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5" t="34408" r="-268" b="10968"/>
          <a:stretch/>
        </p:blipFill>
        <p:spPr bwMode="auto">
          <a:xfrm>
            <a:off x="4807975" y="1004528"/>
            <a:ext cx="7241458" cy="468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48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7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010C63-076E-4ACA-8CA8-182C35343F6D}"/>
              </a:ext>
            </a:extLst>
          </p:cNvPr>
          <p:cNvSpPr>
            <a:spLocks noGrp="1"/>
          </p:cNvSpPr>
          <p:nvPr>
            <p:ph type="title"/>
          </p:nvPr>
        </p:nvSpPr>
        <p:spPr>
          <a:xfrm>
            <a:off x="492187" y="294968"/>
            <a:ext cx="3669922" cy="1597315"/>
          </a:xfrm>
          <a:noFill/>
          <a:ln w="19050">
            <a:solidFill>
              <a:schemeClr val="bg1"/>
            </a:solidFill>
          </a:ln>
        </p:spPr>
        <p:txBody>
          <a:bodyPr wrap="square">
            <a:normAutofit/>
          </a:bodyPr>
          <a:lstStyle/>
          <a:p>
            <a:pPr algn="ctr"/>
            <a:r>
              <a:rPr lang="en-US" sz="2800" b="1" dirty="0">
                <a:solidFill>
                  <a:schemeClr val="bg1"/>
                </a:solidFill>
                <a:latin typeface="Comic Sans MS" panose="030F0702030302020204" pitchFamily="66" charset="0"/>
              </a:rPr>
              <a:t>Why do you ask so many questions?</a:t>
            </a:r>
          </a:p>
        </p:txBody>
      </p:sp>
      <p:sp>
        <p:nvSpPr>
          <p:cNvPr id="3" name="Content Placeholder 2">
            <a:extLst>
              <a:ext uri="{FF2B5EF4-FFF2-40B4-BE49-F238E27FC236}">
                <a16:creationId xmlns:a16="http://schemas.microsoft.com/office/drawing/2014/main" id="{603E2F8E-D8E7-4CE2-8359-99E968AD8895}"/>
              </a:ext>
            </a:extLst>
          </p:cNvPr>
          <p:cNvSpPr>
            <a:spLocks noGrp="1"/>
          </p:cNvSpPr>
          <p:nvPr>
            <p:ph idx="1"/>
          </p:nvPr>
        </p:nvSpPr>
        <p:spPr>
          <a:xfrm>
            <a:off x="339213" y="2187251"/>
            <a:ext cx="4055805" cy="4375781"/>
          </a:xfrm>
        </p:spPr>
        <p:txBody>
          <a:bodyPr>
            <a:normAutofit lnSpcReduction="10000"/>
          </a:bodyPr>
          <a:lstStyle/>
          <a:p>
            <a:pPr marL="0" indent="0">
              <a:buNone/>
            </a:pPr>
            <a:r>
              <a:rPr lang="en-US" sz="2400" dirty="0">
                <a:solidFill>
                  <a:schemeClr val="bg1"/>
                </a:solidFill>
                <a:latin typeface="Comic Sans MS" panose="030F0702030302020204" pitchFamily="66" charset="0"/>
              </a:rPr>
              <a:t>Since a main element of TPRS is asking numerous questions, </a:t>
            </a:r>
            <a:r>
              <a:rPr lang="es-SV" sz="2400" dirty="0">
                <a:solidFill>
                  <a:schemeClr val="bg1"/>
                </a:solidFill>
                <a:latin typeface="Comic Sans MS" panose="030F0702030302020204" pitchFamily="66" charset="0"/>
              </a:rPr>
              <a:t>Señora</a:t>
            </a:r>
            <a:r>
              <a:rPr lang="en-US" sz="2400" dirty="0">
                <a:solidFill>
                  <a:schemeClr val="bg1"/>
                </a:solidFill>
                <a:latin typeface="Comic Sans MS" panose="030F0702030302020204" pitchFamily="66" charset="0"/>
              </a:rPr>
              <a:t> Peace will be frequently using the question posters in the classroom to check for understanding of our stories.</a:t>
            </a:r>
          </a:p>
          <a:p>
            <a:pPr marL="0" indent="0">
              <a:buNone/>
            </a:pPr>
            <a:endParaRPr lang="en-US" sz="2400" dirty="0">
              <a:solidFill>
                <a:schemeClr val="bg1"/>
              </a:solidFill>
              <a:latin typeface="Comic Sans MS" panose="030F0702030302020204" pitchFamily="66" charset="0"/>
            </a:endParaRPr>
          </a:p>
          <a:p>
            <a:pPr marL="0" indent="0">
              <a:buNone/>
            </a:pPr>
            <a:r>
              <a:rPr lang="es-CO" sz="2400" dirty="0">
                <a:solidFill>
                  <a:schemeClr val="bg1"/>
                </a:solidFill>
                <a:latin typeface="Comic Sans MS" panose="030F0702030302020204" pitchFamily="66" charset="0"/>
              </a:rPr>
              <a:t>Señora</a:t>
            </a:r>
            <a:r>
              <a:rPr lang="en-US" sz="2400" dirty="0">
                <a:solidFill>
                  <a:schemeClr val="bg1"/>
                </a:solidFill>
                <a:latin typeface="Comic Sans MS" panose="030F0702030302020204" pitchFamily="66" charset="0"/>
              </a:rPr>
              <a:t> Peace wants you to use the question posters when you have a question or need clarification. </a:t>
            </a:r>
          </a:p>
        </p:txBody>
      </p:sp>
      <p:pic>
        <p:nvPicPr>
          <p:cNvPr id="4098" name="Picture 2" descr="No automatic alt text available.">
            <a:extLst>
              <a:ext uri="{FF2B5EF4-FFF2-40B4-BE49-F238E27FC236}">
                <a16:creationId xmlns:a16="http://schemas.microsoft.com/office/drawing/2014/main" id="{892E11AE-FA8E-432B-9A1E-C821B94CD7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91" t="36194" r="1666" b="13548"/>
          <a:stretch/>
        </p:blipFill>
        <p:spPr bwMode="auto">
          <a:xfrm>
            <a:off x="4838662" y="1755057"/>
            <a:ext cx="7154238" cy="2907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96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8"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4F901AF0-8A73-4BA1-8001-1E050F16069D}"/>
              </a:ext>
            </a:extLst>
          </p:cNvPr>
          <p:cNvSpPr>
            <a:spLocks noGrp="1"/>
          </p:cNvSpPr>
          <p:nvPr>
            <p:ph type="title"/>
          </p:nvPr>
        </p:nvSpPr>
        <p:spPr>
          <a:xfrm>
            <a:off x="203200" y="85725"/>
            <a:ext cx="3152373" cy="5105400"/>
          </a:xfrm>
        </p:spPr>
        <p:txBody>
          <a:bodyPr>
            <a:normAutofit/>
          </a:bodyPr>
          <a:lstStyle/>
          <a:p>
            <a:pPr algn="ctr"/>
            <a:r>
              <a:rPr lang="en-US" sz="4000" dirty="0">
                <a:solidFill>
                  <a:srgbClr val="FFFFFF"/>
                </a:solidFill>
                <a:latin typeface="Comic Sans MS" panose="030F0702030302020204" pitchFamily="66" charset="0"/>
              </a:rPr>
              <a:t>How are students graded?</a:t>
            </a:r>
            <a:br>
              <a:rPr lang="en-US" sz="4000" dirty="0">
                <a:solidFill>
                  <a:srgbClr val="FFFFFF"/>
                </a:solidFill>
                <a:latin typeface="Comic Sans MS" panose="030F0702030302020204" pitchFamily="66" charset="0"/>
              </a:rPr>
            </a:br>
            <a:br>
              <a:rPr lang="en-US" sz="4000" dirty="0">
                <a:solidFill>
                  <a:srgbClr val="FFFFFF"/>
                </a:solidFill>
                <a:latin typeface="Comic Sans MS" panose="030F0702030302020204" pitchFamily="66" charset="0"/>
              </a:rPr>
            </a:br>
            <a:endParaRPr lang="en-US" sz="4000" dirty="0">
              <a:solidFill>
                <a:srgbClr val="FFFFFF"/>
              </a:solidFill>
              <a:latin typeface="Comic Sans MS" panose="030F0702030302020204" pitchFamily="66" charset="0"/>
            </a:endParaRPr>
          </a:p>
        </p:txBody>
      </p:sp>
      <p:graphicFrame>
        <p:nvGraphicFramePr>
          <p:cNvPr id="40" name="Content Placeholder 2">
            <a:extLst>
              <a:ext uri="{FF2B5EF4-FFF2-40B4-BE49-F238E27FC236}">
                <a16:creationId xmlns:a16="http://schemas.microsoft.com/office/drawing/2014/main" id="{42D76E4A-A73F-4BEA-8FC9-6BC0FAE15664}"/>
              </a:ext>
            </a:extLst>
          </p:cNvPr>
          <p:cNvGraphicFramePr>
            <a:graphicFrameLocks noGrp="1"/>
          </p:cNvGraphicFramePr>
          <p:nvPr>
            <p:ph idx="1"/>
            <p:extLst>
              <p:ext uri="{D42A27DB-BD31-4B8C-83A1-F6EECF244321}">
                <p14:modId xmlns:p14="http://schemas.microsoft.com/office/powerpoint/2010/main" val="2960054335"/>
              </p:ext>
            </p:extLst>
          </p:nvPr>
        </p:nvGraphicFramePr>
        <p:xfrm>
          <a:off x="5010150" y="191728"/>
          <a:ext cx="7181850" cy="598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A close up of text on a black background&#10;&#10;Description generated with very high confidence">
            <a:extLst>
              <a:ext uri="{FF2B5EF4-FFF2-40B4-BE49-F238E27FC236}">
                <a16:creationId xmlns:a16="http://schemas.microsoft.com/office/drawing/2014/main" id="{A6CBF66D-21D9-4F37-A4DC-3A7CA9A0D062}"/>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478166" y="3376946"/>
            <a:ext cx="2370401" cy="2624373"/>
          </a:xfrm>
          <a:prstGeom prst="rect">
            <a:avLst/>
          </a:prstGeom>
        </p:spPr>
      </p:pic>
    </p:spTree>
    <p:extLst>
      <p:ext uri="{BB962C8B-B14F-4D97-AF65-F5344CB8AC3E}">
        <p14:creationId xmlns:p14="http://schemas.microsoft.com/office/powerpoint/2010/main" val="428621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EAE584-BE6F-4BF0-9728-7D8FB7CBF436}"/>
              </a:ext>
            </a:extLst>
          </p:cNvPr>
          <p:cNvSpPr>
            <a:spLocks noGrp="1"/>
          </p:cNvSpPr>
          <p:nvPr>
            <p:ph type="title"/>
          </p:nvPr>
        </p:nvSpPr>
        <p:spPr>
          <a:xfrm>
            <a:off x="72555" y="0"/>
            <a:ext cx="4462564" cy="5403370"/>
          </a:xfrm>
        </p:spPr>
        <p:txBody>
          <a:bodyPr>
            <a:normAutofit/>
          </a:bodyPr>
          <a:lstStyle/>
          <a:p>
            <a:pPr algn="ctr"/>
            <a:r>
              <a:rPr lang="en-US" b="1" dirty="0">
                <a:solidFill>
                  <a:srgbClr val="FFFFFF"/>
                </a:solidFill>
                <a:latin typeface="Comic Sans MS" panose="030F0702030302020204" pitchFamily="66" charset="0"/>
              </a:rPr>
              <a:t>What materials do I need?</a:t>
            </a:r>
            <a:br>
              <a:rPr lang="en-US" b="1" dirty="0">
                <a:solidFill>
                  <a:srgbClr val="FFFFFF"/>
                </a:solidFill>
                <a:latin typeface="Comic Sans MS" panose="030F0702030302020204" pitchFamily="66" charset="0"/>
              </a:rPr>
            </a:br>
            <a:endParaRPr lang="en-US" b="1" dirty="0">
              <a:solidFill>
                <a:srgbClr val="FFFFFF"/>
              </a:solidFill>
              <a:latin typeface="Comic Sans MS" panose="030F0702030302020204" pitchFamily="66" charset="0"/>
            </a:endParaRP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Content Placeholder 2">
            <a:extLst>
              <a:ext uri="{FF2B5EF4-FFF2-40B4-BE49-F238E27FC236}">
                <a16:creationId xmlns:a16="http://schemas.microsoft.com/office/drawing/2014/main" id="{EC6FBA60-1C20-4D95-8FDB-DCB749A98168}"/>
              </a:ext>
            </a:extLst>
          </p:cNvPr>
          <p:cNvGraphicFramePr>
            <a:graphicFrameLocks noGrp="1"/>
          </p:cNvGraphicFramePr>
          <p:nvPr>
            <p:ph idx="1"/>
            <p:extLst>
              <p:ext uri="{D42A27DB-BD31-4B8C-83A1-F6EECF244321}">
                <p14:modId xmlns:p14="http://schemas.microsoft.com/office/powerpoint/2010/main" val="968639868"/>
              </p:ext>
            </p:extLst>
          </p:nvPr>
        </p:nvGraphicFramePr>
        <p:xfrm>
          <a:off x="4923412" y="232230"/>
          <a:ext cx="7053959" cy="6052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 name="Picture 18" descr="A close up of a logo&#10;&#10;Description generated with high confidence">
            <a:extLst>
              <a:ext uri="{FF2B5EF4-FFF2-40B4-BE49-F238E27FC236}">
                <a16:creationId xmlns:a16="http://schemas.microsoft.com/office/drawing/2014/main" id="{AFDC5310-317E-4FA6-9FA5-C94F02A08D4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99336" y="3429000"/>
            <a:ext cx="2586114" cy="2518229"/>
          </a:xfrm>
          <a:prstGeom prst="rect">
            <a:avLst/>
          </a:prstGeom>
        </p:spPr>
      </p:pic>
    </p:spTree>
    <p:extLst>
      <p:ext uri="{BB962C8B-B14F-4D97-AF65-F5344CB8AC3E}">
        <p14:creationId xmlns:p14="http://schemas.microsoft.com/office/powerpoint/2010/main" val="341193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4750-3EEF-4969-9CC6-52403BC7B3AA}"/>
              </a:ext>
            </a:extLst>
          </p:cNvPr>
          <p:cNvSpPr>
            <a:spLocks noGrp="1"/>
          </p:cNvSpPr>
          <p:nvPr>
            <p:ph type="title"/>
          </p:nvPr>
        </p:nvSpPr>
        <p:spPr>
          <a:xfrm>
            <a:off x="295425" y="235675"/>
            <a:ext cx="5340605" cy="1146176"/>
          </a:xfrm>
        </p:spPr>
        <p:txBody>
          <a:bodyPr>
            <a:normAutofit/>
          </a:bodyPr>
          <a:lstStyle/>
          <a:p>
            <a:pPr algn="ctr"/>
            <a:r>
              <a:rPr lang="en-US" sz="3700" b="1" dirty="0">
                <a:latin typeface="Comic Sans MS" panose="030F0702030302020204" pitchFamily="66" charset="0"/>
              </a:rPr>
              <a:t>Rules for Staying in the Target Language</a:t>
            </a:r>
          </a:p>
        </p:txBody>
      </p:sp>
      <p:sp>
        <p:nvSpPr>
          <p:cNvPr id="18" name="Freeform: Shape 17">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Content Placeholder 2">
            <a:extLst>
              <a:ext uri="{FF2B5EF4-FFF2-40B4-BE49-F238E27FC236}">
                <a16:creationId xmlns:a16="http://schemas.microsoft.com/office/drawing/2014/main" id="{D5481420-036A-4832-BE7E-A40E7FD1B5C3}"/>
              </a:ext>
            </a:extLst>
          </p:cNvPr>
          <p:cNvSpPr>
            <a:spLocks noGrp="1"/>
          </p:cNvSpPr>
          <p:nvPr>
            <p:ph idx="1"/>
          </p:nvPr>
        </p:nvSpPr>
        <p:spPr>
          <a:xfrm>
            <a:off x="175489" y="1876430"/>
            <a:ext cx="5035139" cy="4486991"/>
          </a:xfrm>
        </p:spPr>
        <p:txBody>
          <a:bodyPr anchor="ctr">
            <a:normAutofit/>
          </a:bodyPr>
          <a:lstStyle/>
          <a:p>
            <a:pPr marL="0" indent="0">
              <a:buNone/>
            </a:pPr>
            <a:r>
              <a:rPr lang="en-US" sz="2000" dirty="0">
                <a:solidFill>
                  <a:srgbClr val="FFFFFF"/>
                </a:solidFill>
                <a:latin typeface="Comic Sans MS" panose="030F0702030302020204" pitchFamily="66" charset="0"/>
              </a:rPr>
              <a:t>Remember the acronym L.I.S.T.E.N.</a:t>
            </a:r>
          </a:p>
          <a:p>
            <a:pPr marL="0" indent="0">
              <a:buNone/>
            </a:pPr>
            <a:endParaRPr lang="en-US" sz="2000" dirty="0">
              <a:solidFill>
                <a:srgbClr val="FFFFFF"/>
              </a:solidFill>
              <a:latin typeface="Comic Sans MS" panose="030F0702030302020204" pitchFamily="66" charset="0"/>
            </a:endParaRPr>
          </a:p>
          <a:p>
            <a:pPr marL="0" indent="0">
              <a:buNone/>
            </a:pPr>
            <a:r>
              <a:rPr lang="en-US" sz="2000" b="1" u="sng" dirty="0">
                <a:solidFill>
                  <a:srgbClr val="FFFFFF"/>
                </a:solidFill>
                <a:latin typeface="Comic Sans MS" panose="030F0702030302020204" pitchFamily="66" charset="0"/>
              </a:rPr>
              <a:t>L</a:t>
            </a:r>
            <a:r>
              <a:rPr lang="en-US" sz="2000" dirty="0">
                <a:solidFill>
                  <a:srgbClr val="FFFFFF"/>
                </a:solidFill>
                <a:latin typeface="Comic Sans MS" panose="030F0702030302020204" pitchFamily="66" charset="0"/>
              </a:rPr>
              <a:t>ook at me</a:t>
            </a:r>
          </a:p>
          <a:p>
            <a:pPr marL="0" indent="0">
              <a:buNone/>
            </a:pPr>
            <a:r>
              <a:rPr lang="en-US" sz="2000" b="1" u="sng" dirty="0">
                <a:solidFill>
                  <a:srgbClr val="FFFFFF"/>
                </a:solidFill>
                <a:latin typeface="Comic Sans MS" panose="030F0702030302020204" pitchFamily="66" charset="0"/>
              </a:rPr>
              <a:t>I</a:t>
            </a:r>
            <a:r>
              <a:rPr lang="en-US" sz="2000" dirty="0">
                <a:solidFill>
                  <a:srgbClr val="FFFFFF"/>
                </a:solidFill>
                <a:latin typeface="Comic Sans MS" panose="030F0702030302020204" pitchFamily="66" charset="0"/>
              </a:rPr>
              <a:t>nvolve yourself</a:t>
            </a:r>
          </a:p>
          <a:p>
            <a:pPr marL="0" indent="0">
              <a:buNone/>
            </a:pPr>
            <a:r>
              <a:rPr lang="en-US" sz="2000" b="1" u="sng" dirty="0">
                <a:solidFill>
                  <a:srgbClr val="FFFFFF"/>
                </a:solidFill>
                <a:latin typeface="Comic Sans MS" panose="030F0702030302020204" pitchFamily="66" charset="0"/>
              </a:rPr>
              <a:t>S</a:t>
            </a:r>
            <a:r>
              <a:rPr lang="en-US" sz="2000" dirty="0">
                <a:solidFill>
                  <a:srgbClr val="FFFFFF"/>
                </a:solidFill>
                <a:latin typeface="Comic Sans MS" panose="030F0702030302020204" pitchFamily="66" charset="0"/>
              </a:rPr>
              <a:t>how me you get it or don’t</a:t>
            </a:r>
          </a:p>
          <a:p>
            <a:pPr marL="0" indent="0">
              <a:buNone/>
            </a:pPr>
            <a:r>
              <a:rPr lang="en-US" sz="2000" b="1" u="sng" dirty="0">
                <a:solidFill>
                  <a:srgbClr val="FFFFFF"/>
                </a:solidFill>
                <a:latin typeface="Comic Sans MS" panose="030F0702030302020204" pitchFamily="66" charset="0"/>
              </a:rPr>
              <a:t>T</a:t>
            </a:r>
            <a:r>
              <a:rPr lang="en-US" sz="2000" dirty="0">
                <a:solidFill>
                  <a:srgbClr val="FFFFFF"/>
                </a:solidFill>
                <a:latin typeface="Comic Sans MS" panose="030F0702030302020204" pitchFamily="66" charset="0"/>
              </a:rPr>
              <a:t>une back in</a:t>
            </a:r>
          </a:p>
          <a:p>
            <a:pPr marL="0" indent="0">
              <a:buNone/>
            </a:pPr>
            <a:r>
              <a:rPr lang="en-US" sz="2000" b="1" u="sng" dirty="0">
                <a:solidFill>
                  <a:srgbClr val="FFFFFF"/>
                </a:solidFill>
                <a:latin typeface="Comic Sans MS" panose="030F0702030302020204" pitchFamily="66" charset="0"/>
              </a:rPr>
              <a:t>E</a:t>
            </a:r>
            <a:r>
              <a:rPr lang="en-US" sz="2000" dirty="0">
                <a:solidFill>
                  <a:srgbClr val="FFFFFF"/>
                </a:solidFill>
                <a:latin typeface="Comic Sans MS" panose="030F0702030302020204" pitchFamily="66" charset="0"/>
              </a:rPr>
              <a:t>verything in the target language</a:t>
            </a:r>
          </a:p>
          <a:p>
            <a:pPr marL="0" indent="0">
              <a:buNone/>
            </a:pPr>
            <a:r>
              <a:rPr lang="en-US" sz="2000" b="1" u="sng" dirty="0">
                <a:solidFill>
                  <a:srgbClr val="FFFFFF"/>
                </a:solidFill>
                <a:latin typeface="Comic Sans MS" panose="030F0702030302020204" pitchFamily="66" charset="0"/>
              </a:rPr>
              <a:t>N</a:t>
            </a:r>
            <a:r>
              <a:rPr lang="en-US" sz="2000" dirty="0">
                <a:solidFill>
                  <a:srgbClr val="FFFFFF"/>
                </a:solidFill>
                <a:latin typeface="Comic Sans MS" panose="030F0702030302020204" pitchFamily="66" charset="0"/>
              </a:rPr>
              <a:t>o talking over me</a:t>
            </a:r>
          </a:p>
        </p:txBody>
      </p:sp>
      <p:pic>
        <p:nvPicPr>
          <p:cNvPr id="11" name="Picture 10" descr="A person looking at the camera&#10;&#10;Description generated with very high confidence">
            <a:extLst>
              <a:ext uri="{FF2B5EF4-FFF2-40B4-BE49-F238E27FC236}">
                <a16:creationId xmlns:a16="http://schemas.microsoft.com/office/drawing/2014/main" id="{8E2CF9EC-46D5-485E-B990-61544B46782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83088" y="2281352"/>
            <a:ext cx="5170711" cy="3787545"/>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13" name="TextBox 12">
            <a:extLst>
              <a:ext uri="{FF2B5EF4-FFF2-40B4-BE49-F238E27FC236}">
                <a16:creationId xmlns:a16="http://schemas.microsoft.com/office/drawing/2014/main" id="{98F1640A-CECE-431F-93D9-8E8CCC644E10}"/>
              </a:ext>
            </a:extLst>
          </p:cNvPr>
          <p:cNvSpPr txBox="1"/>
          <p:nvPr/>
        </p:nvSpPr>
        <p:spPr>
          <a:xfrm>
            <a:off x="7614922" y="6163366"/>
            <a:ext cx="230704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3" tooltip="https://ourfiniteworld.com/2016/09/20/why-really-causes-falling-productivity-growth-an-energy-based-explanation/comment-page-13/">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360023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7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010C63-076E-4ACA-8CA8-182C35343F6D}"/>
              </a:ext>
            </a:extLst>
          </p:cNvPr>
          <p:cNvSpPr>
            <a:spLocks noGrp="1"/>
          </p:cNvSpPr>
          <p:nvPr>
            <p:ph type="title"/>
          </p:nvPr>
        </p:nvSpPr>
        <p:spPr>
          <a:xfrm>
            <a:off x="147245" y="294968"/>
            <a:ext cx="4352184" cy="1597315"/>
          </a:xfrm>
          <a:noFill/>
          <a:ln w="19050">
            <a:solidFill>
              <a:schemeClr val="bg1"/>
            </a:solidFill>
          </a:ln>
        </p:spPr>
        <p:txBody>
          <a:bodyPr wrap="square">
            <a:normAutofit/>
          </a:bodyPr>
          <a:lstStyle/>
          <a:p>
            <a:pPr algn="ctr"/>
            <a:r>
              <a:rPr lang="en-US" sz="3600" b="1" dirty="0">
                <a:solidFill>
                  <a:schemeClr val="bg1"/>
                </a:solidFill>
                <a:latin typeface="Comic Sans MS" panose="030F0702030302020204" pitchFamily="66" charset="0"/>
              </a:rPr>
              <a:t>Other General </a:t>
            </a:r>
            <a:br>
              <a:rPr lang="en-US" sz="3600" b="1" dirty="0">
                <a:solidFill>
                  <a:schemeClr val="bg1"/>
                </a:solidFill>
                <a:latin typeface="Comic Sans MS" panose="030F0702030302020204" pitchFamily="66" charset="0"/>
              </a:rPr>
            </a:br>
            <a:r>
              <a:rPr lang="en-US" sz="3600" b="1" dirty="0">
                <a:solidFill>
                  <a:schemeClr val="bg1"/>
                </a:solidFill>
                <a:latin typeface="Comic Sans MS" panose="030F0702030302020204" pitchFamily="66" charset="0"/>
              </a:rPr>
              <a:t>Classroom Rules</a:t>
            </a:r>
          </a:p>
        </p:txBody>
      </p:sp>
      <p:sp>
        <p:nvSpPr>
          <p:cNvPr id="4" name="Rectangle 3">
            <a:extLst>
              <a:ext uri="{FF2B5EF4-FFF2-40B4-BE49-F238E27FC236}">
                <a16:creationId xmlns:a16="http://schemas.microsoft.com/office/drawing/2014/main" id="{6F15C965-DC97-420B-8A64-7767C0668019}"/>
              </a:ext>
            </a:extLst>
          </p:cNvPr>
          <p:cNvSpPr/>
          <p:nvPr/>
        </p:nvSpPr>
        <p:spPr>
          <a:xfrm>
            <a:off x="4834410" y="130630"/>
            <a:ext cx="7022609" cy="8558048"/>
          </a:xfrm>
          <a:prstGeom prst="rect">
            <a:avLst/>
          </a:prstGeom>
        </p:spPr>
        <p:txBody>
          <a:bodyPr wrap="square">
            <a:spAutoFit/>
          </a:bodyPr>
          <a:lstStyle/>
          <a:p>
            <a:pPr marR="228600">
              <a:lnSpc>
                <a:spcPct val="115000"/>
              </a:lnSpc>
            </a:pPr>
            <a:r>
              <a:rPr lang="en-US" sz="2400" dirty="0">
                <a:latin typeface="Comic Sans MS" panose="030F0702030302020204" pitchFamily="66" charset="0"/>
              </a:rPr>
              <a:t>1.) Come to class with a POSITIVE attitude, PREPARED to learn.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2.)  Keep your hands, feet, and objects to yourself.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3.) Raise your hand and wait to be called upon before speaking.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4.) Keep your voice to an inside working level.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5.) Stay on task without disturbing or distracting others.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6.) Always put forth your best effort.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7.) Keep your desk and classroom clean.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8.) Be POLITE, PLEASANT, and RESPECTFUL at all times.</a:t>
            </a:r>
            <a:endParaRPr lang="en-US" sz="2400" dirty="0">
              <a:solidFill>
                <a:srgbClr val="7F7F7F"/>
              </a:solidFill>
              <a:latin typeface="Comic Sans MS" panose="030F0702030302020204" pitchFamily="66" charset="0"/>
              <a:ea typeface="MS Mincho" panose="02020609040205080304" pitchFamily="49" charset="-128"/>
              <a:cs typeface="Times New Roman" panose="02020603050405020304" pitchFamily="18" charset="0"/>
            </a:endParaRPr>
          </a:p>
        </p:txBody>
      </p:sp>
      <p:pic>
        <p:nvPicPr>
          <p:cNvPr id="7" name="Content Placeholder 6">
            <a:extLst>
              <a:ext uri="{FF2B5EF4-FFF2-40B4-BE49-F238E27FC236}">
                <a16:creationId xmlns:a16="http://schemas.microsoft.com/office/drawing/2014/main" id="{902D994A-51D6-405E-AD58-923BC8CE2154}"/>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34981" y="2187251"/>
            <a:ext cx="3861890" cy="3676520"/>
          </a:xfrm>
          <a:prstGeom prst="rect">
            <a:avLst/>
          </a:prstGeom>
        </p:spPr>
      </p:pic>
      <p:sp>
        <p:nvSpPr>
          <p:cNvPr id="8" name="TextBox 7">
            <a:extLst>
              <a:ext uri="{FF2B5EF4-FFF2-40B4-BE49-F238E27FC236}">
                <a16:creationId xmlns:a16="http://schemas.microsoft.com/office/drawing/2014/main" id="{8C3069DD-CE05-4719-AAB2-8DEB412B8A94}"/>
              </a:ext>
            </a:extLst>
          </p:cNvPr>
          <p:cNvSpPr txBox="1"/>
          <p:nvPr/>
        </p:nvSpPr>
        <p:spPr>
          <a:xfrm>
            <a:off x="938213" y="5991553"/>
            <a:ext cx="2438400" cy="369332"/>
          </a:xfrm>
          <a:prstGeom prst="rect">
            <a:avLst/>
          </a:prstGeom>
          <a:noFill/>
        </p:spPr>
        <p:txBody>
          <a:bodyPr wrap="square" rtlCol="0">
            <a:spAutoFit/>
          </a:bodyPr>
          <a:lstStyle/>
          <a:p>
            <a:r>
              <a:rPr lang="en-US" sz="900" dirty="0">
                <a:hlinkClick r:id="rId5" tooltip="http://thepurplejournal.wordpress.com/2008/06/29/family-a-blessing/"/>
              </a:rPr>
              <a:t>This Photo</a:t>
            </a:r>
            <a:r>
              <a:rPr lang="en-US" sz="900" dirty="0"/>
              <a:t> by Unknown Author is licensed under </a:t>
            </a:r>
            <a:r>
              <a:rPr lang="en-US" sz="900" dirty="0">
                <a:hlinkClick r:id="rId6" tooltip="https://creativecommons.org/licenses/by-nc-nd/3.0/"/>
              </a:rPr>
              <a:t>CC BY-NC-ND</a:t>
            </a:r>
            <a:endParaRPr lang="en-US" sz="900" dirty="0"/>
          </a:p>
        </p:txBody>
      </p:sp>
    </p:spTree>
    <p:extLst>
      <p:ext uri="{BB962C8B-B14F-4D97-AF65-F5344CB8AC3E}">
        <p14:creationId xmlns:p14="http://schemas.microsoft.com/office/powerpoint/2010/main" val="2297823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381</Words>
  <Application>Microsoft Office PowerPoint</Application>
  <PresentationFormat>Widescreen</PresentationFormat>
  <Paragraphs>74</Paragraphs>
  <Slides>11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Mincho</vt:lpstr>
      <vt:lpstr>Arial</vt:lpstr>
      <vt:lpstr>Calibri</vt:lpstr>
      <vt:lpstr>Calibri Light</vt:lpstr>
      <vt:lpstr>Comic Sans MS</vt:lpstr>
      <vt:lpstr>Times New Roman</vt:lpstr>
      <vt:lpstr>Office Theme</vt:lpstr>
      <vt:lpstr>What is TPRS?</vt:lpstr>
      <vt:lpstr>This school year we will using TPRS!   TPRS stands for Teaching Proficiency through Reading and Storytelling.    It involves  activities designed to introduce and strengthen your understanding of high frequency words and phrases in Spanish.    The goal is to get each of you speaking Spanish!  </vt:lpstr>
      <vt:lpstr>What does a TPRS class look like?</vt:lpstr>
      <vt:lpstr>What are rejoinders?</vt:lpstr>
      <vt:lpstr>Why do you ask so many questions?</vt:lpstr>
      <vt:lpstr>How are students graded?  </vt:lpstr>
      <vt:lpstr>What materials do I need? </vt:lpstr>
      <vt:lpstr>Rules for Staying in the Target Language</vt:lpstr>
      <vt:lpstr>Other General  Classroom Rules</vt:lpstr>
      <vt:lpstr>Consequences </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TPRS?</dc:title>
  <dc:creator>Lisa Kortz</dc:creator>
  <cp:lastModifiedBy>Lisa Kortz</cp:lastModifiedBy>
  <cp:revision>1</cp:revision>
  <dcterms:created xsi:type="dcterms:W3CDTF">2018-09-02T13:35:39Z</dcterms:created>
  <dcterms:modified xsi:type="dcterms:W3CDTF">2018-09-03T15:19:11Z</dcterms:modified>
</cp:coreProperties>
</file>