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76" r:id="rId12"/>
    <p:sldId id="278" r:id="rId13"/>
    <p:sldId id="280" r:id="rId14"/>
    <p:sldId id="273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80" d="100"/>
          <a:sy n="80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15C5C-DF37-4006-9EF6-A8CB433BF67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E2B87-30CE-4334-AE20-5822D67D8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9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B48B5-3814-4D4F-B080-B2E0D3DBADCE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B92F-28B0-401A-8F40-002514A5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ved=0CAcQjRw&amp;url=http://www.moombaplus.com/2014/07/29/jungle-terror/&amp;ei=IZQJVcetF8ecNqzcg8gH&amp;bvm=bv.88198703,d.eXY&amp;psig=AFQjCNEuwnUrr-QXjlHkUM2SqTPQ34nvcw&amp;ust=142677750261139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adtoamber.com/arde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Comic Sans MS" panose="030F0702030302020204" pitchFamily="66" charset="0"/>
              </a:rPr>
              <a:t>Unit 3 Vocabulary</a:t>
            </a:r>
            <a:br>
              <a:rPr lang="en-US" sz="6600" dirty="0">
                <a:latin typeface="Comic Sans MS" panose="030F0702030302020204" pitchFamily="66" charset="0"/>
              </a:rPr>
            </a:br>
            <a:br>
              <a:rPr lang="en-US" sz="6600" dirty="0">
                <a:latin typeface="Comic Sans MS" panose="030F0702030302020204" pitchFamily="66" charset="0"/>
              </a:rPr>
            </a:br>
            <a:r>
              <a:rPr lang="en-US" sz="6600" dirty="0">
                <a:latin typeface="Comic Sans MS" panose="030F0702030302020204" pitchFamily="66" charset="0"/>
              </a:rPr>
              <a:t>My Natural World</a:t>
            </a:r>
          </a:p>
        </p:txBody>
      </p:sp>
    </p:spTree>
    <p:extLst>
      <p:ext uri="{BB962C8B-B14F-4D97-AF65-F5344CB8AC3E}">
        <p14:creationId xmlns:p14="http://schemas.microsoft.com/office/powerpoint/2010/main" val="10481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una </a:t>
            </a:r>
            <a:r>
              <a:rPr lang="en-US" dirty="0" err="1">
                <a:latin typeface="Comic Sans MS" panose="030F0702030302020204" pitchFamily="66" charset="0"/>
              </a:rPr>
              <a:t>selva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moombaplus.com/wp-content/uploads/2014/07/jungle-animals-tigers-white-tiger-1920x1080-hd-wallpap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600200"/>
            <a:ext cx="8078205" cy="45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9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 </a:t>
            </a:r>
            <a:r>
              <a:rPr lang="en-US" dirty="0" err="1">
                <a:latin typeface="Comic Sans MS" panose="030F0702030302020204" pitchFamily="66" charset="0"/>
              </a:rPr>
              <a:t>bosque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 descr="A tree in a forest&#10;&#10;Description automatically generated">
            <a:extLst>
              <a:ext uri="{FF2B5EF4-FFF2-40B4-BE49-F238E27FC236}">
                <a16:creationId xmlns:a16="http://schemas.microsoft.com/office/drawing/2014/main" id="{654CF092-0D0E-428F-9AB8-20A5D5EF0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714" y="1371810"/>
            <a:ext cx="7807569" cy="52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7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>
                <a:latin typeface="Comic Sans MS" panose="030F0702030302020204" pitchFamily="66" charset="0"/>
              </a:rPr>
              <a:t>una península</a:t>
            </a:r>
          </a:p>
        </p:txBody>
      </p:sp>
      <p:pic>
        <p:nvPicPr>
          <p:cNvPr id="2051" name="Picture 3" descr="C:\Users\lpeace\AppData\Local\Microsoft\Windows\Temporary Internet Files\Content.IE5\ZTE8WDPW\Korean_Peninsula_topographic_ma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47330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3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s-MX" dirty="0"/>
              <a:t>brújula </a:t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 descr="C:\Users\lmpeace\AppData\Local\Microsoft\Windows\Temporary Internet Files\Content.IE5\I42R5UVD\large-compass-north-south-east-west-66.6-153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05" y="1905000"/>
            <a:ext cx="34895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3994" y="1330712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norte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5488" y="3739374"/>
            <a:ext cx="8735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este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1872" y="5791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732868"/>
            <a:ext cx="11337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oeste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2667000"/>
            <a:ext cx="118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nordeste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8688" y="4800600"/>
            <a:ext cx="11783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sudeste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2661166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noroeste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724400"/>
            <a:ext cx="15239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sudoeste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004203" y="5791200"/>
            <a:ext cx="17681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295400" y="5700132"/>
            <a:ext cx="1676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52092" y="6248400"/>
            <a:ext cx="17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derecha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6172200"/>
            <a:ext cx="15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izquierda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1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178011"/>
            <a:ext cx="4495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latin typeface="Comic Sans MS" panose="030F0702030302020204" pitchFamily="66" charset="0"/>
              </a:rPr>
              <a:t>un océano = </a:t>
            </a:r>
            <a:r>
              <a:rPr lang="es-ES" sz="2400" dirty="0" err="1">
                <a:latin typeface="Comic Sans MS" panose="030F0702030302020204" pitchFamily="66" charset="0"/>
              </a:rPr>
              <a:t>an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ocean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 río = a </a:t>
            </a:r>
            <a:r>
              <a:rPr lang="es-ES" sz="2400" dirty="0" err="1">
                <a:latin typeface="Comic Sans MS" panose="030F0702030302020204" pitchFamily="66" charset="0"/>
              </a:rPr>
              <a:t>river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una playa = a </a:t>
            </a:r>
            <a:r>
              <a:rPr lang="es-ES" sz="2400" dirty="0" err="1">
                <a:latin typeface="Comic Sans MS" panose="030F0702030302020204" pitchFamily="66" charset="0"/>
              </a:rPr>
              <a:t>beach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 lago = a </a:t>
            </a:r>
            <a:r>
              <a:rPr lang="es-ES" sz="2400" dirty="0" err="1">
                <a:latin typeface="Comic Sans MS" panose="030F0702030302020204" pitchFamily="66" charset="0"/>
              </a:rPr>
              <a:t>lake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una isla = </a:t>
            </a:r>
            <a:r>
              <a:rPr lang="es-ES" sz="2400" dirty="0" err="1">
                <a:latin typeface="Comic Sans MS" panose="030F0702030302020204" pitchFamily="66" charset="0"/>
              </a:rPr>
              <a:t>an</a:t>
            </a:r>
            <a:r>
              <a:rPr lang="es-ES" sz="2400" dirty="0"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latin typeface="Comic Sans MS" panose="030F0702030302020204" pitchFamily="66" charset="0"/>
              </a:rPr>
              <a:t>island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 volcán = a </a:t>
            </a:r>
            <a:r>
              <a:rPr lang="es-ES" sz="2400" dirty="0" err="1">
                <a:latin typeface="Comic Sans MS" panose="030F0702030302020204" pitchFamily="66" charset="0"/>
              </a:rPr>
              <a:t>volcano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una montaña = a </a:t>
            </a:r>
            <a:r>
              <a:rPr lang="es-ES" sz="2400" dirty="0" err="1">
                <a:latin typeface="Comic Sans MS" panose="030F0702030302020204" pitchFamily="66" charset="0"/>
              </a:rPr>
              <a:t>mountain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una selva = a </a:t>
            </a:r>
            <a:r>
              <a:rPr lang="es-ES" sz="2400" dirty="0" err="1">
                <a:latin typeface="Comic Sans MS" panose="030F0702030302020204" pitchFamily="66" charset="0"/>
              </a:rPr>
              <a:t>jungle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 desierto = a </a:t>
            </a:r>
            <a:r>
              <a:rPr lang="es-ES" sz="2400" dirty="0" err="1">
                <a:latin typeface="Comic Sans MS" panose="030F0702030302020204" pitchFamily="66" charset="0"/>
              </a:rPr>
              <a:t>desert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 bosque = a </a:t>
            </a:r>
            <a:r>
              <a:rPr lang="es-ES" sz="2400" dirty="0" err="1">
                <a:latin typeface="Comic Sans MS" panose="030F0702030302020204" pitchFamily="66" charset="0"/>
              </a:rPr>
              <a:t>forest</a:t>
            </a:r>
            <a:endParaRPr lang="es-ES" sz="2400" dirty="0">
              <a:latin typeface="Comic Sans MS" panose="030F0702030302020204" pitchFamily="66" charset="0"/>
            </a:endParaRPr>
          </a:p>
          <a:p>
            <a:r>
              <a:rPr lang="es-ES" sz="2400" dirty="0">
                <a:latin typeface="Comic Sans MS" panose="030F0702030302020204" pitchFamily="66" charset="0"/>
              </a:rPr>
              <a:t>una península = a </a:t>
            </a:r>
            <a:r>
              <a:rPr lang="es-ES" sz="2400" dirty="0" err="1">
                <a:latin typeface="Comic Sans MS" panose="030F0702030302020204" pitchFamily="66" charset="0"/>
              </a:rPr>
              <a:t>peninsula</a:t>
            </a:r>
            <a:endParaRPr lang="es-ES" sz="2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E2B14F6-965D-4AF3-9B75-F9077775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Lista de </a:t>
            </a:r>
            <a:r>
              <a:rPr lang="en-US" b="1" dirty="0" err="1">
                <a:latin typeface="Comic Sans MS" panose="030F0702030302020204" pitchFamily="66" charset="0"/>
              </a:rPr>
              <a:t>vocabulario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0"/>
            <a:ext cx="8229600" cy="1143000"/>
          </a:xfrm>
        </p:spPr>
        <p:txBody>
          <a:bodyPr/>
          <a:lstStyle/>
          <a:p>
            <a:r>
              <a:rPr lang="es-DO" b="1" dirty="0">
                <a:latin typeface="Comic Sans MS" panose="030F0702030302020204" pitchFamily="66" charset="0"/>
              </a:rPr>
              <a:t>Más vocabulario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omic Sans MS" panose="030F0702030302020204" pitchFamily="66" charset="0"/>
              </a:rPr>
              <a:t>Hay = there is/are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mic Sans MS" panose="030F0702030302020204" pitchFamily="66" charset="0"/>
              </a:rPr>
              <a:t>el, la, los, las = the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Comic Sans MS" panose="030F0702030302020204" pitchFamily="66" charset="0"/>
              </a:rPr>
              <a:t>un, una = a/an</a:t>
            </a:r>
          </a:p>
          <a:p>
            <a:pPr>
              <a:lnSpc>
                <a:spcPct val="150000"/>
              </a:lnSpc>
            </a:pPr>
            <a:r>
              <a:rPr lang="es-ES" sz="4000" dirty="0">
                <a:latin typeface="Comic Sans MS" panose="030F0702030302020204" pitchFamily="66" charset="0"/>
              </a:rPr>
              <a:t>el norte = </a:t>
            </a:r>
            <a:r>
              <a:rPr lang="es-ES" sz="4000" dirty="0" err="1">
                <a:latin typeface="Comic Sans MS" panose="030F0702030302020204" pitchFamily="66" charset="0"/>
              </a:rPr>
              <a:t>the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north</a:t>
            </a:r>
            <a:endParaRPr lang="es-ES" sz="4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4000" dirty="0">
                <a:latin typeface="Comic Sans MS" panose="030F0702030302020204" pitchFamily="66" charset="0"/>
              </a:rPr>
              <a:t>el sur = </a:t>
            </a:r>
            <a:r>
              <a:rPr lang="es-ES" sz="4000" dirty="0" err="1">
                <a:latin typeface="Comic Sans MS" panose="030F0702030302020204" pitchFamily="66" charset="0"/>
              </a:rPr>
              <a:t>the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south</a:t>
            </a:r>
            <a:endParaRPr lang="es-ES" sz="4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4000" dirty="0">
                <a:latin typeface="Comic Sans MS" panose="030F0702030302020204" pitchFamily="66" charset="0"/>
              </a:rPr>
              <a:t>el este = </a:t>
            </a:r>
            <a:r>
              <a:rPr lang="es-ES" sz="4000" dirty="0" err="1">
                <a:latin typeface="Comic Sans MS" panose="030F0702030302020204" pitchFamily="66" charset="0"/>
              </a:rPr>
              <a:t>the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east</a:t>
            </a:r>
            <a:endParaRPr lang="es-ES" sz="4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4000" dirty="0">
                <a:latin typeface="Comic Sans MS" panose="030F0702030302020204" pitchFamily="66" charset="0"/>
              </a:rPr>
              <a:t>el oeste = </a:t>
            </a:r>
            <a:r>
              <a:rPr lang="es-ES" sz="4000" dirty="0" err="1">
                <a:latin typeface="Comic Sans MS" panose="030F0702030302020204" pitchFamily="66" charset="0"/>
              </a:rPr>
              <a:t>the</a:t>
            </a:r>
            <a:r>
              <a:rPr lang="es-ES" sz="4000" dirty="0">
                <a:latin typeface="Comic Sans MS" panose="030F0702030302020204" pitchFamily="66" charset="0"/>
              </a:rPr>
              <a:t> </a:t>
            </a:r>
            <a:r>
              <a:rPr lang="es-ES" sz="4000" dirty="0" err="1">
                <a:latin typeface="Comic Sans MS" panose="030F0702030302020204" pitchFamily="66" charset="0"/>
              </a:rPr>
              <a:t>west</a:t>
            </a:r>
            <a:endParaRPr lang="es-ES" sz="4000" dirty="0">
              <a:latin typeface="Comic Sans MS" panose="030F0702030302020204" pitchFamily="66" charset="0"/>
            </a:endParaRP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>
                <a:latin typeface="Comic Sans MS" panose="030F0702030302020204" pitchFamily="66" charset="0"/>
              </a:rPr>
              <a:t>un océano</a:t>
            </a:r>
          </a:p>
        </p:txBody>
      </p:sp>
      <p:pic>
        <p:nvPicPr>
          <p:cNvPr id="1030" name="Picture 6" descr="C:\Users\lpeace\AppData\Local\Microsoft\Windows\Temporary Internet Files\Content.IE5\6W7OP6FN\Atlantic_ocean_negril_jamaic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09483" cy="50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6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 </a:t>
            </a:r>
            <a:r>
              <a:rPr lang="es-DO" dirty="0">
                <a:latin typeface="Comic Sans MS" panose="030F0702030302020204" pitchFamily="66" charset="0"/>
              </a:rPr>
              <a:t>río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C:\Users\Owner\AppData\Local\Microsoft\Windows\Temporary Internet Files\Content.IE5\BWZVT0Y0\208155_bc5351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1262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2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una playa</a:t>
            </a:r>
          </a:p>
        </p:txBody>
      </p:sp>
      <p:pic>
        <p:nvPicPr>
          <p:cNvPr id="3074" name="Picture 2" descr="C:\Users\Owner\AppData\Local\Microsoft\Windows\Temporary Internet Files\Content.IE5\E4CYNBPJ\1-1255451436LU5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3" y="1295400"/>
            <a:ext cx="7706353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68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 </a:t>
            </a:r>
            <a:r>
              <a:rPr lang="en-US" dirty="0" err="1">
                <a:latin typeface="Comic Sans MS" panose="030F0702030302020204" pitchFamily="66" charset="0"/>
              </a:rPr>
              <a:t>lago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Owner\AppData\Local\Microsoft\Windows\Temporary Internet Files\Content.IE5\GRRW01SD\calm_windemer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59061"/>
            <a:ext cx="8001000" cy="53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5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una </a:t>
            </a:r>
            <a:r>
              <a:rPr lang="en-US" dirty="0" err="1">
                <a:latin typeface="Comic Sans MS" panose="030F0702030302020204" pitchFamily="66" charset="0"/>
              </a:rPr>
              <a:t>isla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 descr="C:\Users\Owner\AppData\Local\Microsoft\Windows\Temporary Internet Files\Content.IE5\RHDECN2T\Tropical-Island-Escape_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7" y="1600200"/>
            <a:ext cx="85654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6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una </a:t>
            </a:r>
            <a:r>
              <a:rPr lang="es-DO" dirty="0">
                <a:latin typeface="Comic Sans MS" panose="030F0702030302020204" pitchFamily="66" charset="0"/>
              </a:rPr>
              <a:t>montaña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Owner\AppData\Local\Microsoft\Windows\Temporary Internet Files\Content.IE5\BWZVT0Y0\mountain_morning57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50616" cy="52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un </a:t>
            </a:r>
            <a:r>
              <a:rPr lang="es-DO" dirty="0">
                <a:latin typeface="Comic Sans MS" panose="030F0702030302020204" pitchFamily="66" charset="0"/>
              </a:rPr>
              <a:t>desierto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 descr="C:\Users\Owner\AppData\Local\Microsoft\Windows\Temporary Internet Files\Content.IE5\BWZVT0Y0\hills-and-dese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4" y="1282759"/>
            <a:ext cx="7090071" cy="53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2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>
                <a:latin typeface="Comic Sans MS" panose="030F0702030302020204" pitchFamily="66" charset="0"/>
              </a:rPr>
              <a:t>un volcán</a:t>
            </a:r>
          </a:p>
        </p:txBody>
      </p:sp>
      <p:pic>
        <p:nvPicPr>
          <p:cNvPr id="7170" name="Picture 2" descr="C:\Users\Owner\AppData\Local\Microsoft\Windows\Temporary Internet Files\Content.IE5\GRRW01SD\krakatau_e326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99" y="1295400"/>
            <a:ext cx="7731501" cy="51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2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145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Unit 3 Vocabulary  My Natural World</vt:lpstr>
      <vt:lpstr>un océano</vt:lpstr>
      <vt:lpstr>un río</vt:lpstr>
      <vt:lpstr>una playa</vt:lpstr>
      <vt:lpstr>un lago</vt:lpstr>
      <vt:lpstr>una isla</vt:lpstr>
      <vt:lpstr>una montaña</vt:lpstr>
      <vt:lpstr>un desierto</vt:lpstr>
      <vt:lpstr>un volcán</vt:lpstr>
      <vt:lpstr>una selva</vt:lpstr>
      <vt:lpstr>un bosque</vt:lpstr>
      <vt:lpstr>una península</vt:lpstr>
      <vt:lpstr>La brújula  </vt:lpstr>
      <vt:lpstr>Lista de vocabulario</vt:lpstr>
      <vt:lpstr>Más vocabulario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Vocabulary:  My Natural World</dc:title>
  <dc:creator>Owner</dc:creator>
  <cp:lastModifiedBy>Lisa Kortz</cp:lastModifiedBy>
  <cp:revision>42</cp:revision>
  <dcterms:created xsi:type="dcterms:W3CDTF">2015-03-10T03:29:34Z</dcterms:created>
  <dcterms:modified xsi:type="dcterms:W3CDTF">2020-04-15T18:22:19Z</dcterms:modified>
</cp:coreProperties>
</file>