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22" d="100"/>
          <a:sy n="22" d="100"/>
        </p:scale>
        <p:origin x="319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EE14F-6DAD-4A13-BE6D-149EE705AD77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3BE8B-A03D-435D-AC5D-60A9DCC78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6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BE8B-A03D-435D-AC5D-60A9DCC786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6F1-3492-144E-BC9E-816087BF1EA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EF0-5FEF-944E-BFB7-B2E48503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5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6F1-3492-144E-BC9E-816087BF1EA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EF0-5FEF-944E-BFB7-B2E48503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6F1-3492-144E-BC9E-816087BF1EA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EF0-5FEF-944E-BFB7-B2E48503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4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6F1-3492-144E-BC9E-816087BF1EA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EF0-5FEF-944E-BFB7-B2E48503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7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6F1-3492-144E-BC9E-816087BF1EA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EF0-5FEF-944E-BFB7-B2E48503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0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6F1-3492-144E-BC9E-816087BF1EA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EF0-5FEF-944E-BFB7-B2E48503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0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6F1-3492-144E-BC9E-816087BF1EA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EF0-5FEF-944E-BFB7-B2E48503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4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6F1-3492-144E-BC9E-816087BF1EA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EF0-5FEF-944E-BFB7-B2E48503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6F1-3492-144E-BC9E-816087BF1EA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EF0-5FEF-944E-BFB7-B2E48503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5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6F1-3492-144E-BC9E-816087BF1EA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EF0-5FEF-944E-BFB7-B2E48503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A6F1-3492-144E-BC9E-816087BF1EA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5EF0-5FEF-944E-BFB7-B2E48503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5A6F1-3492-144E-BC9E-816087BF1EAE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85EF0-5FEF-944E-BFB7-B2E48503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5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77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¿</a:t>
            </a:r>
            <a:r>
              <a:rPr lang="en-US" b="1" u="sng" dirty="0" err="1"/>
              <a:t>Cuáles</a:t>
            </a:r>
            <a:r>
              <a:rPr lang="en-US" b="1" u="sng" dirty="0"/>
              <a:t> son los </a:t>
            </a:r>
            <a:r>
              <a:rPr lang="en-US" b="1" u="sng" dirty="0" err="1"/>
              <a:t>deportes</a:t>
            </a:r>
            <a:r>
              <a:rPr lang="en-US" b="1" u="sng" dirty="0"/>
              <a:t> </a:t>
            </a:r>
            <a:r>
              <a:rPr lang="en-US" b="1" u="sng" dirty="0" err="1"/>
              <a:t>más</a:t>
            </a:r>
            <a:r>
              <a:rPr lang="en-US" b="1" u="sng" dirty="0"/>
              <a:t> </a:t>
            </a:r>
            <a:r>
              <a:rPr lang="en-US" b="1" u="sng" dirty="0" err="1"/>
              <a:t>populares</a:t>
            </a:r>
            <a:r>
              <a:rPr lang="en-US" b="1" u="sng" dirty="0"/>
              <a:t> en </a:t>
            </a:r>
            <a:r>
              <a:rPr lang="en-US" b="1" u="sng" dirty="0" err="1"/>
              <a:t>estos</a:t>
            </a:r>
            <a:r>
              <a:rPr lang="en-US" b="1" u="sng" dirty="0"/>
              <a:t> </a:t>
            </a:r>
            <a:r>
              <a:rPr lang="en-US" b="1" u="sng" dirty="0" err="1"/>
              <a:t>países</a:t>
            </a:r>
            <a:r>
              <a:rPr lang="en-US" b="1" u="sng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4891"/>
            <a:ext cx="1679508" cy="1015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853" y="2617615"/>
            <a:ext cx="164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Nicaragua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75814"/>
              </p:ext>
            </p:extLst>
          </p:nvPr>
        </p:nvGraphicFramePr>
        <p:xfrm>
          <a:off x="1524000" y="5710718"/>
          <a:ext cx="6096000" cy="101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ciclismo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La </a:t>
                      </a:r>
                      <a:r>
                        <a:rPr lang="en-US" b="1" dirty="0" err="1"/>
                        <a:t>lucha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libre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mono</a:t>
                      </a:r>
                      <a:r>
                        <a:rPr lang="en-US" b="1" baseline="0" dirty="0" err="1"/>
                        <a:t>patín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baloncesto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fútbol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béisbol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boxeo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Los </a:t>
                      </a:r>
                      <a:r>
                        <a:rPr lang="en-US" b="1" dirty="0" err="1"/>
                        <a:t>deportes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acuáticos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81" y="2004942"/>
            <a:ext cx="1488229" cy="10066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0582" y="1423890"/>
            <a:ext cx="122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España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829" y="1564891"/>
            <a:ext cx="1494533" cy="10155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29724" y="2617615"/>
            <a:ext cx="1375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Ecuador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977" y="2004942"/>
            <a:ext cx="1572046" cy="10681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88669" y="1423891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Perú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53" y="4192035"/>
            <a:ext cx="1676855" cy="11394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6690" y="3556874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Uruguay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582" y="4708806"/>
            <a:ext cx="1755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República</a:t>
            </a:r>
            <a:endParaRPr lang="en-US" sz="2400" dirty="0"/>
          </a:p>
          <a:p>
            <a:r>
              <a:rPr lang="en-US" sz="2400" dirty="0" err="1"/>
              <a:t>Dominicana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368" y="3598035"/>
            <a:ext cx="13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Panamá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2164" y="4893472"/>
            <a:ext cx="178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 Salvador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581" y="3841114"/>
            <a:ext cx="1561305" cy="786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8307" y="4226151"/>
            <a:ext cx="1426979" cy="9653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163" y="3816866"/>
            <a:ext cx="1443299" cy="81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8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77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¿</a:t>
            </a:r>
            <a:r>
              <a:rPr lang="en-US" b="1" u="sng" dirty="0" err="1"/>
              <a:t>Cuáles</a:t>
            </a:r>
            <a:r>
              <a:rPr lang="en-US" b="1" u="sng" dirty="0"/>
              <a:t> son los </a:t>
            </a:r>
            <a:r>
              <a:rPr lang="en-US" b="1" u="sng" dirty="0" err="1"/>
              <a:t>deportes</a:t>
            </a:r>
            <a:r>
              <a:rPr lang="en-US" b="1" u="sng" dirty="0"/>
              <a:t> </a:t>
            </a:r>
            <a:r>
              <a:rPr lang="en-US" b="1" u="sng" dirty="0" err="1"/>
              <a:t>más</a:t>
            </a:r>
            <a:r>
              <a:rPr lang="en-US" b="1" u="sng" dirty="0"/>
              <a:t> </a:t>
            </a:r>
            <a:r>
              <a:rPr lang="en-US" b="1" u="sng" dirty="0" err="1"/>
              <a:t>populares</a:t>
            </a:r>
            <a:r>
              <a:rPr lang="en-US" b="1" u="sng" dirty="0"/>
              <a:t> en </a:t>
            </a:r>
            <a:r>
              <a:rPr lang="en-US" b="1" u="sng" dirty="0" err="1"/>
              <a:t>estos</a:t>
            </a:r>
            <a:r>
              <a:rPr lang="en-US" b="1" u="sng" dirty="0"/>
              <a:t> </a:t>
            </a:r>
            <a:r>
              <a:rPr lang="en-US" b="1" u="sng" dirty="0" err="1"/>
              <a:t>países</a:t>
            </a:r>
            <a:r>
              <a:rPr lang="en-US" b="1" u="sng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4891"/>
            <a:ext cx="1679508" cy="1015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853" y="2617615"/>
            <a:ext cx="164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Nicaragua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66404"/>
              </p:ext>
            </p:extLst>
          </p:nvPr>
        </p:nvGraphicFramePr>
        <p:xfrm>
          <a:off x="1524000" y="5710718"/>
          <a:ext cx="6096000" cy="101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ciclismo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La </a:t>
                      </a:r>
                      <a:r>
                        <a:rPr lang="en-US" b="1" dirty="0" err="1"/>
                        <a:t>lucha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libre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mono</a:t>
                      </a:r>
                      <a:r>
                        <a:rPr lang="en-US" b="1" baseline="0" dirty="0" err="1"/>
                        <a:t>patín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baloncesto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fútbol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béisbol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boxeo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Los </a:t>
                      </a:r>
                      <a:r>
                        <a:rPr lang="en-US" b="1" dirty="0" err="1"/>
                        <a:t>deportes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acuáticos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81" y="2004942"/>
            <a:ext cx="1488229" cy="10066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0582" y="1423890"/>
            <a:ext cx="122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España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829" y="1564891"/>
            <a:ext cx="1494533" cy="10155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29724" y="2617615"/>
            <a:ext cx="1375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Ecuador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977" y="2004942"/>
            <a:ext cx="1572046" cy="10681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88669" y="1423891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Perú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53" y="4192035"/>
            <a:ext cx="1676855" cy="11394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6690" y="3556874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Uruguay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582" y="4708806"/>
            <a:ext cx="1755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República</a:t>
            </a:r>
            <a:endParaRPr lang="en-US" sz="2400" dirty="0"/>
          </a:p>
          <a:p>
            <a:r>
              <a:rPr lang="en-US" sz="2400" dirty="0" err="1"/>
              <a:t>Dominicana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368" y="3598035"/>
            <a:ext cx="13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Panamá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2164" y="4893472"/>
            <a:ext cx="178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 Salvador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581" y="3841114"/>
            <a:ext cx="1561305" cy="786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8307" y="4226151"/>
            <a:ext cx="1426979" cy="9653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163" y="3816866"/>
            <a:ext cx="1443299" cy="810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952" y="1607401"/>
            <a:ext cx="883424" cy="7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4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77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¿</a:t>
            </a:r>
            <a:r>
              <a:rPr lang="en-US" b="1" u="sng" dirty="0" err="1"/>
              <a:t>Cuáles</a:t>
            </a:r>
            <a:r>
              <a:rPr lang="en-US" b="1" u="sng" dirty="0"/>
              <a:t> son los </a:t>
            </a:r>
            <a:r>
              <a:rPr lang="en-US" b="1" u="sng" dirty="0" err="1"/>
              <a:t>deportes</a:t>
            </a:r>
            <a:r>
              <a:rPr lang="en-US" b="1" u="sng" dirty="0"/>
              <a:t> </a:t>
            </a:r>
            <a:r>
              <a:rPr lang="en-US" b="1" u="sng" dirty="0" err="1"/>
              <a:t>más</a:t>
            </a:r>
            <a:r>
              <a:rPr lang="en-US" b="1" u="sng" dirty="0"/>
              <a:t> </a:t>
            </a:r>
            <a:r>
              <a:rPr lang="en-US" b="1" u="sng" dirty="0" err="1"/>
              <a:t>populares</a:t>
            </a:r>
            <a:r>
              <a:rPr lang="en-US" b="1" u="sng" dirty="0"/>
              <a:t> en </a:t>
            </a:r>
            <a:r>
              <a:rPr lang="en-US" b="1" u="sng" dirty="0" err="1"/>
              <a:t>estos</a:t>
            </a:r>
            <a:r>
              <a:rPr lang="en-US" b="1" u="sng" dirty="0"/>
              <a:t> </a:t>
            </a:r>
            <a:r>
              <a:rPr lang="en-US" b="1" u="sng" dirty="0" err="1"/>
              <a:t>países</a:t>
            </a:r>
            <a:r>
              <a:rPr lang="en-US" b="1" u="sng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4891"/>
            <a:ext cx="1679508" cy="1015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853" y="2617615"/>
            <a:ext cx="164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Nicaragua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46192"/>
              </p:ext>
            </p:extLst>
          </p:nvPr>
        </p:nvGraphicFramePr>
        <p:xfrm>
          <a:off x="1524000" y="5710718"/>
          <a:ext cx="6096000" cy="101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ciclismo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La </a:t>
                      </a:r>
                      <a:r>
                        <a:rPr lang="en-US" b="1" dirty="0" err="1"/>
                        <a:t>lucha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libre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mono</a:t>
                      </a:r>
                      <a:r>
                        <a:rPr lang="en-US" b="1" baseline="0" dirty="0" err="1"/>
                        <a:t>patín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baloncesto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fútbol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béisbol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boxeo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Los </a:t>
                      </a:r>
                      <a:r>
                        <a:rPr lang="en-US" b="1" dirty="0" err="1"/>
                        <a:t>deportes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acuáticos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81" y="2004942"/>
            <a:ext cx="1488229" cy="10066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0582" y="1423890"/>
            <a:ext cx="122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España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829" y="1564891"/>
            <a:ext cx="1494533" cy="10155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29724" y="2617615"/>
            <a:ext cx="1375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Ecuador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977" y="2004942"/>
            <a:ext cx="1572046" cy="10681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88669" y="1423891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Perú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53" y="4192035"/>
            <a:ext cx="1676855" cy="11394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6690" y="3556874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Uruguay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582" y="4708806"/>
            <a:ext cx="1755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República</a:t>
            </a:r>
            <a:endParaRPr lang="en-US" sz="2400" dirty="0"/>
          </a:p>
          <a:p>
            <a:r>
              <a:rPr lang="en-US" sz="2400" dirty="0" err="1"/>
              <a:t>Dominicana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368" y="3598035"/>
            <a:ext cx="13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Panamá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2164" y="4893472"/>
            <a:ext cx="178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 Salvador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581" y="3841114"/>
            <a:ext cx="1561305" cy="786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8307" y="4226151"/>
            <a:ext cx="1426979" cy="9653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163" y="3816866"/>
            <a:ext cx="1443299" cy="810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952" y="1607401"/>
            <a:ext cx="883424" cy="795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068" y="2156023"/>
            <a:ext cx="915248" cy="8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7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77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¿</a:t>
            </a:r>
            <a:r>
              <a:rPr lang="en-US" b="1" u="sng" dirty="0" err="1"/>
              <a:t>Cuáles</a:t>
            </a:r>
            <a:r>
              <a:rPr lang="en-US" b="1" u="sng" dirty="0"/>
              <a:t> son los </a:t>
            </a:r>
            <a:r>
              <a:rPr lang="en-US" b="1" u="sng" dirty="0" err="1"/>
              <a:t>deportes</a:t>
            </a:r>
            <a:r>
              <a:rPr lang="en-US" b="1" u="sng" dirty="0"/>
              <a:t> </a:t>
            </a:r>
            <a:r>
              <a:rPr lang="en-US" b="1" u="sng" dirty="0" err="1"/>
              <a:t>más</a:t>
            </a:r>
            <a:r>
              <a:rPr lang="en-US" b="1" u="sng" dirty="0"/>
              <a:t> </a:t>
            </a:r>
            <a:r>
              <a:rPr lang="en-US" b="1" u="sng" dirty="0" err="1"/>
              <a:t>populares</a:t>
            </a:r>
            <a:r>
              <a:rPr lang="en-US" b="1" u="sng" dirty="0"/>
              <a:t> en </a:t>
            </a:r>
            <a:r>
              <a:rPr lang="en-US" b="1" u="sng" dirty="0" err="1"/>
              <a:t>estos</a:t>
            </a:r>
            <a:r>
              <a:rPr lang="en-US" b="1" u="sng" dirty="0"/>
              <a:t> </a:t>
            </a:r>
            <a:r>
              <a:rPr lang="en-US" b="1" u="sng" dirty="0" err="1"/>
              <a:t>países</a:t>
            </a:r>
            <a:r>
              <a:rPr lang="en-US" b="1" u="sng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4891"/>
            <a:ext cx="1679508" cy="1015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853" y="2617615"/>
            <a:ext cx="164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Nicaragua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129679"/>
              </p:ext>
            </p:extLst>
          </p:nvPr>
        </p:nvGraphicFramePr>
        <p:xfrm>
          <a:off x="1524000" y="5710718"/>
          <a:ext cx="6096000" cy="101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ciclismo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La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lucha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libre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mono</a:t>
                      </a:r>
                      <a:r>
                        <a:rPr lang="en-US" b="1" baseline="0" dirty="0" err="1"/>
                        <a:t>patín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baloncesto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fútbol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béisbol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boxeo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Los </a:t>
                      </a:r>
                      <a:r>
                        <a:rPr lang="en-US" b="1" dirty="0" err="1"/>
                        <a:t>deportes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acuáticos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81" y="2004942"/>
            <a:ext cx="1488229" cy="10066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0582" y="1423890"/>
            <a:ext cx="122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España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829" y="1564891"/>
            <a:ext cx="1494533" cy="10155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29724" y="2617615"/>
            <a:ext cx="1375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Ecuador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977" y="2004942"/>
            <a:ext cx="1572046" cy="10681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88669" y="1423891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Perú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53" y="4192035"/>
            <a:ext cx="1676855" cy="11394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6690" y="3556874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Uruguay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582" y="4708806"/>
            <a:ext cx="1755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República</a:t>
            </a:r>
            <a:endParaRPr lang="en-US" sz="2400" dirty="0"/>
          </a:p>
          <a:p>
            <a:r>
              <a:rPr lang="en-US" sz="2400" dirty="0" err="1"/>
              <a:t>Dominicana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368" y="3598035"/>
            <a:ext cx="13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Panamá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2164" y="4893472"/>
            <a:ext cx="178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 Salvador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581" y="3841114"/>
            <a:ext cx="1561305" cy="786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8307" y="4226151"/>
            <a:ext cx="1426979" cy="9653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163" y="3816866"/>
            <a:ext cx="1443299" cy="810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952" y="1607401"/>
            <a:ext cx="883424" cy="795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068" y="2156023"/>
            <a:ext cx="915248" cy="84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9037" y="1620029"/>
            <a:ext cx="894696" cy="9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0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77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¿</a:t>
            </a:r>
            <a:r>
              <a:rPr lang="en-US" b="1" u="sng" dirty="0" err="1"/>
              <a:t>Cuáles</a:t>
            </a:r>
            <a:r>
              <a:rPr lang="en-US" b="1" u="sng" dirty="0"/>
              <a:t> son los </a:t>
            </a:r>
            <a:r>
              <a:rPr lang="en-US" b="1" u="sng" dirty="0" err="1"/>
              <a:t>deportes</a:t>
            </a:r>
            <a:r>
              <a:rPr lang="en-US" b="1" u="sng" dirty="0"/>
              <a:t> </a:t>
            </a:r>
            <a:r>
              <a:rPr lang="en-US" b="1" u="sng" dirty="0" err="1"/>
              <a:t>más</a:t>
            </a:r>
            <a:r>
              <a:rPr lang="en-US" b="1" u="sng" dirty="0"/>
              <a:t> </a:t>
            </a:r>
            <a:r>
              <a:rPr lang="en-US" b="1" u="sng" dirty="0" err="1"/>
              <a:t>populares</a:t>
            </a:r>
            <a:r>
              <a:rPr lang="en-US" b="1" u="sng" dirty="0"/>
              <a:t> en </a:t>
            </a:r>
            <a:r>
              <a:rPr lang="en-US" b="1" u="sng" dirty="0" err="1"/>
              <a:t>estos</a:t>
            </a:r>
            <a:r>
              <a:rPr lang="en-US" b="1" u="sng" dirty="0"/>
              <a:t> </a:t>
            </a:r>
            <a:r>
              <a:rPr lang="en-US" b="1" u="sng" dirty="0" err="1"/>
              <a:t>países</a:t>
            </a:r>
            <a:r>
              <a:rPr lang="en-US" b="1" u="sng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4891"/>
            <a:ext cx="1679508" cy="1015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853" y="2617615"/>
            <a:ext cx="164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Nicaragua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992750"/>
              </p:ext>
            </p:extLst>
          </p:nvPr>
        </p:nvGraphicFramePr>
        <p:xfrm>
          <a:off x="1524000" y="5710718"/>
          <a:ext cx="6096000" cy="101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ciclismo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La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lucha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libre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mono</a:t>
                      </a:r>
                      <a:r>
                        <a:rPr lang="en-US" b="1" baseline="0" dirty="0" err="1"/>
                        <a:t>patín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baloncesto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fútbol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béisbol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boxeo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Los </a:t>
                      </a:r>
                      <a:r>
                        <a:rPr lang="en-US" b="1" dirty="0" err="1"/>
                        <a:t>deportes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acuáticos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81" y="2004942"/>
            <a:ext cx="1488229" cy="10066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0582" y="1423890"/>
            <a:ext cx="122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España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829" y="1564891"/>
            <a:ext cx="1494533" cy="10155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29724" y="2617615"/>
            <a:ext cx="1375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Ecuador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977" y="2004942"/>
            <a:ext cx="1572046" cy="10681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88669" y="1423891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Perú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53" y="4192035"/>
            <a:ext cx="1676855" cy="11394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6690" y="3556874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Uruguay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582" y="4708806"/>
            <a:ext cx="1755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República</a:t>
            </a:r>
            <a:endParaRPr lang="en-US" sz="2400" dirty="0"/>
          </a:p>
          <a:p>
            <a:r>
              <a:rPr lang="en-US" sz="2400" dirty="0" err="1"/>
              <a:t>Dominicana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368" y="3598035"/>
            <a:ext cx="13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Panamá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2164" y="4893472"/>
            <a:ext cx="178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 Salvador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581" y="3841114"/>
            <a:ext cx="1561305" cy="786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8307" y="4226151"/>
            <a:ext cx="1426979" cy="9653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163" y="3816866"/>
            <a:ext cx="1443299" cy="810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952" y="1607401"/>
            <a:ext cx="883424" cy="795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068" y="2156023"/>
            <a:ext cx="915248" cy="84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9037" y="1620029"/>
            <a:ext cx="894696" cy="997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6725" y="2029922"/>
            <a:ext cx="945010" cy="11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9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77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¿</a:t>
            </a:r>
            <a:r>
              <a:rPr lang="en-US" b="1" u="sng" dirty="0" err="1"/>
              <a:t>Cuáles</a:t>
            </a:r>
            <a:r>
              <a:rPr lang="en-US" b="1" u="sng" dirty="0"/>
              <a:t> son los </a:t>
            </a:r>
            <a:r>
              <a:rPr lang="en-US" b="1" u="sng" dirty="0" err="1"/>
              <a:t>deportes</a:t>
            </a:r>
            <a:r>
              <a:rPr lang="en-US" b="1" u="sng" dirty="0"/>
              <a:t> </a:t>
            </a:r>
            <a:r>
              <a:rPr lang="en-US" b="1" u="sng" dirty="0" err="1"/>
              <a:t>más</a:t>
            </a:r>
            <a:r>
              <a:rPr lang="en-US" b="1" u="sng" dirty="0"/>
              <a:t> </a:t>
            </a:r>
            <a:r>
              <a:rPr lang="en-US" b="1" u="sng" dirty="0" err="1"/>
              <a:t>populares</a:t>
            </a:r>
            <a:r>
              <a:rPr lang="en-US" b="1" u="sng" dirty="0"/>
              <a:t> en </a:t>
            </a:r>
            <a:r>
              <a:rPr lang="en-US" b="1" u="sng" dirty="0" err="1"/>
              <a:t>estos</a:t>
            </a:r>
            <a:r>
              <a:rPr lang="en-US" b="1" u="sng" dirty="0"/>
              <a:t> </a:t>
            </a:r>
            <a:r>
              <a:rPr lang="en-US" b="1" u="sng" dirty="0" err="1"/>
              <a:t>países</a:t>
            </a:r>
            <a:r>
              <a:rPr lang="en-US" b="1" u="sng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4891"/>
            <a:ext cx="1679508" cy="1015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853" y="2617615"/>
            <a:ext cx="164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Nicaragua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49896"/>
              </p:ext>
            </p:extLst>
          </p:nvPr>
        </p:nvGraphicFramePr>
        <p:xfrm>
          <a:off x="1524000" y="5710718"/>
          <a:ext cx="6096000" cy="101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ciclismo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La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lucha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libre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mono</a:t>
                      </a:r>
                      <a:r>
                        <a:rPr lang="en-US" b="1" baseline="0" dirty="0" err="1"/>
                        <a:t>patín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baloncesto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fútbol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béisbol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boxeo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Los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deportes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acuáticos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81" y="2004942"/>
            <a:ext cx="1488229" cy="10066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0582" y="1423890"/>
            <a:ext cx="122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España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829" y="1564891"/>
            <a:ext cx="1494533" cy="10155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29724" y="2617615"/>
            <a:ext cx="1375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Ecuador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977" y="2004942"/>
            <a:ext cx="1572046" cy="10681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88669" y="1423891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Perú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53" y="4192035"/>
            <a:ext cx="1676855" cy="11394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6690" y="3556874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Uruguay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582" y="4708806"/>
            <a:ext cx="1755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República</a:t>
            </a:r>
            <a:endParaRPr lang="en-US" sz="2400" dirty="0"/>
          </a:p>
          <a:p>
            <a:r>
              <a:rPr lang="en-US" sz="2400" dirty="0" err="1"/>
              <a:t>Dominicana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368" y="3598035"/>
            <a:ext cx="13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Panamá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2164" y="4893472"/>
            <a:ext cx="178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 Salvador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581" y="3841114"/>
            <a:ext cx="1561305" cy="786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8307" y="4226151"/>
            <a:ext cx="1426979" cy="9653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163" y="3816866"/>
            <a:ext cx="1443299" cy="810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952" y="1607401"/>
            <a:ext cx="883424" cy="795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068" y="2156023"/>
            <a:ext cx="915248" cy="84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9037" y="1620029"/>
            <a:ext cx="894696" cy="997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6725" y="2029922"/>
            <a:ext cx="945010" cy="1175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88" y="4264636"/>
            <a:ext cx="1324036" cy="92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6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77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¿</a:t>
            </a:r>
            <a:r>
              <a:rPr lang="en-US" b="1" u="sng" dirty="0" err="1"/>
              <a:t>Cuáles</a:t>
            </a:r>
            <a:r>
              <a:rPr lang="en-US" b="1" u="sng" dirty="0"/>
              <a:t> son los </a:t>
            </a:r>
            <a:r>
              <a:rPr lang="en-US" b="1" u="sng" dirty="0" err="1"/>
              <a:t>deportes</a:t>
            </a:r>
            <a:r>
              <a:rPr lang="en-US" b="1" u="sng" dirty="0"/>
              <a:t> </a:t>
            </a:r>
            <a:r>
              <a:rPr lang="en-US" b="1" u="sng" dirty="0" err="1"/>
              <a:t>más</a:t>
            </a:r>
            <a:r>
              <a:rPr lang="en-US" b="1" u="sng" dirty="0"/>
              <a:t> </a:t>
            </a:r>
            <a:r>
              <a:rPr lang="en-US" b="1" u="sng" dirty="0" err="1"/>
              <a:t>populares</a:t>
            </a:r>
            <a:r>
              <a:rPr lang="en-US" b="1" u="sng" dirty="0"/>
              <a:t> en </a:t>
            </a:r>
            <a:r>
              <a:rPr lang="en-US" b="1" u="sng" dirty="0" err="1"/>
              <a:t>estos</a:t>
            </a:r>
            <a:r>
              <a:rPr lang="en-US" b="1" u="sng" dirty="0"/>
              <a:t> </a:t>
            </a:r>
            <a:r>
              <a:rPr lang="en-US" b="1" u="sng" dirty="0" err="1"/>
              <a:t>países</a:t>
            </a:r>
            <a:r>
              <a:rPr lang="en-US" b="1" u="sng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4891"/>
            <a:ext cx="1679508" cy="1015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853" y="2617615"/>
            <a:ext cx="164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Nicaragua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789789"/>
              </p:ext>
            </p:extLst>
          </p:nvPr>
        </p:nvGraphicFramePr>
        <p:xfrm>
          <a:off x="1524000" y="5710718"/>
          <a:ext cx="6096000" cy="101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ciclismo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La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lucha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libre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mono</a:t>
                      </a:r>
                      <a:r>
                        <a:rPr lang="en-US" b="1" baseline="0" dirty="0" err="1"/>
                        <a:t>patín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baloncesto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fútbol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béisbol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boxeo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Los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deportes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acuáticos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81" y="2004942"/>
            <a:ext cx="1488229" cy="10066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0582" y="1423890"/>
            <a:ext cx="122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España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829" y="1564891"/>
            <a:ext cx="1494533" cy="10155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29724" y="2617615"/>
            <a:ext cx="1375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Ecuador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977" y="2004942"/>
            <a:ext cx="1572046" cy="10681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88669" y="1423891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Perú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53" y="4192035"/>
            <a:ext cx="1676855" cy="11394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6690" y="3556874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Uruguay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582" y="4708806"/>
            <a:ext cx="1755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República</a:t>
            </a:r>
            <a:endParaRPr lang="en-US" sz="2400" dirty="0"/>
          </a:p>
          <a:p>
            <a:r>
              <a:rPr lang="en-US" sz="2400" dirty="0" err="1"/>
              <a:t>Dominicana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368" y="3598035"/>
            <a:ext cx="13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Panamá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2164" y="4893472"/>
            <a:ext cx="178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 Salvador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581" y="3841114"/>
            <a:ext cx="1561305" cy="786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8307" y="4226151"/>
            <a:ext cx="1426979" cy="9653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163" y="3816866"/>
            <a:ext cx="1443299" cy="810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952" y="1607401"/>
            <a:ext cx="883424" cy="795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068" y="2156023"/>
            <a:ext cx="915248" cy="84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9037" y="1620029"/>
            <a:ext cx="894696" cy="997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6725" y="2029922"/>
            <a:ext cx="945010" cy="1175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88" y="4264636"/>
            <a:ext cx="1324036" cy="926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99913" y="3704794"/>
            <a:ext cx="630035" cy="8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1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77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¿</a:t>
            </a:r>
            <a:r>
              <a:rPr lang="en-US" b="1" u="sng" dirty="0" err="1"/>
              <a:t>Cuáles</a:t>
            </a:r>
            <a:r>
              <a:rPr lang="en-US" b="1" u="sng" dirty="0"/>
              <a:t> son los </a:t>
            </a:r>
            <a:r>
              <a:rPr lang="en-US" b="1" u="sng" dirty="0" err="1"/>
              <a:t>deportes</a:t>
            </a:r>
            <a:r>
              <a:rPr lang="en-US" b="1" u="sng" dirty="0"/>
              <a:t> </a:t>
            </a:r>
            <a:r>
              <a:rPr lang="en-US" b="1" u="sng" dirty="0" err="1"/>
              <a:t>más</a:t>
            </a:r>
            <a:r>
              <a:rPr lang="en-US" b="1" u="sng" dirty="0"/>
              <a:t> </a:t>
            </a:r>
            <a:r>
              <a:rPr lang="en-US" b="1" u="sng" dirty="0" err="1"/>
              <a:t>populares</a:t>
            </a:r>
            <a:r>
              <a:rPr lang="en-US" b="1" u="sng" dirty="0"/>
              <a:t> en </a:t>
            </a:r>
            <a:r>
              <a:rPr lang="en-US" b="1" u="sng" dirty="0" err="1"/>
              <a:t>estos</a:t>
            </a:r>
            <a:r>
              <a:rPr lang="en-US" b="1" u="sng" dirty="0"/>
              <a:t> </a:t>
            </a:r>
            <a:r>
              <a:rPr lang="en-US" b="1" u="sng" dirty="0" err="1"/>
              <a:t>países</a:t>
            </a:r>
            <a:r>
              <a:rPr lang="en-US" b="1" u="sng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4891"/>
            <a:ext cx="1679508" cy="1015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853" y="2617615"/>
            <a:ext cx="164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Nicaragua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345101"/>
              </p:ext>
            </p:extLst>
          </p:nvPr>
        </p:nvGraphicFramePr>
        <p:xfrm>
          <a:off x="1524000" y="5710718"/>
          <a:ext cx="6096000" cy="101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El </a:t>
                      </a:r>
                      <a:r>
                        <a:rPr lang="en-US" b="1" dirty="0" err="1"/>
                        <a:t>ciclismo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La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lucha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libre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mono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</a:rPr>
                        <a:t>patín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baloncesto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fútbol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béisbol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boxeo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Los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deportes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acuáticos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81" y="2004942"/>
            <a:ext cx="1488229" cy="10066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0582" y="1423890"/>
            <a:ext cx="122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España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829" y="1564891"/>
            <a:ext cx="1494533" cy="10155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29724" y="2617615"/>
            <a:ext cx="1375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Ecuador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977" y="2004942"/>
            <a:ext cx="1572046" cy="10681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88669" y="1423891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Perú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53" y="4192035"/>
            <a:ext cx="1676855" cy="11394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6690" y="3556874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Uruguay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582" y="4708806"/>
            <a:ext cx="1755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República</a:t>
            </a:r>
            <a:endParaRPr lang="en-US" sz="2400" dirty="0"/>
          </a:p>
          <a:p>
            <a:r>
              <a:rPr lang="en-US" sz="2400" dirty="0" err="1"/>
              <a:t>Dominicana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368" y="3598035"/>
            <a:ext cx="13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Panamá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2164" y="4893472"/>
            <a:ext cx="178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 Salvador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581" y="3841114"/>
            <a:ext cx="1561305" cy="786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8307" y="4226151"/>
            <a:ext cx="1426979" cy="9653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163" y="3816866"/>
            <a:ext cx="1443299" cy="810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952" y="1607401"/>
            <a:ext cx="883424" cy="795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068" y="2156023"/>
            <a:ext cx="915248" cy="84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9037" y="1620029"/>
            <a:ext cx="894696" cy="997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6725" y="2029922"/>
            <a:ext cx="945010" cy="1175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88" y="4264636"/>
            <a:ext cx="1324036" cy="926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99913" y="3704794"/>
            <a:ext cx="630035" cy="8400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02241" y="4403003"/>
            <a:ext cx="796799" cy="6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82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77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¿</a:t>
            </a:r>
            <a:r>
              <a:rPr lang="en-US" b="1" u="sng" dirty="0" err="1"/>
              <a:t>Cuáles</a:t>
            </a:r>
            <a:r>
              <a:rPr lang="en-US" b="1" u="sng" dirty="0"/>
              <a:t> son los </a:t>
            </a:r>
            <a:r>
              <a:rPr lang="en-US" b="1" u="sng" dirty="0" err="1"/>
              <a:t>deportes</a:t>
            </a:r>
            <a:r>
              <a:rPr lang="en-US" b="1" u="sng" dirty="0"/>
              <a:t> </a:t>
            </a:r>
            <a:r>
              <a:rPr lang="en-US" b="1" u="sng" dirty="0" err="1"/>
              <a:t>más</a:t>
            </a:r>
            <a:r>
              <a:rPr lang="en-US" b="1" u="sng" dirty="0"/>
              <a:t> </a:t>
            </a:r>
            <a:r>
              <a:rPr lang="en-US" b="1" u="sng" dirty="0" err="1"/>
              <a:t>populares</a:t>
            </a:r>
            <a:r>
              <a:rPr lang="en-US" b="1" u="sng" dirty="0"/>
              <a:t> en </a:t>
            </a:r>
            <a:r>
              <a:rPr lang="en-US" b="1" u="sng" dirty="0" err="1"/>
              <a:t>estos</a:t>
            </a:r>
            <a:r>
              <a:rPr lang="en-US" b="1" u="sng" dirty="0"/>
              <a:t> </a:t>
            </a:r>
            <a:r>
              <a:rPr lang="en-US" b="1" u="sng" dirty="0" err="1"/>
              <a:t>países</a:t>
            </a:r>
            <a:r>
              <a:rPr lang="en-US" b="1" u="sng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64891"/>
            <a:ext cx="1679508" cy="1015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853" y="2617615"/>
            <a:ext cx="164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Nicaragua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54541"/>
              </p:ext>
            </p:extLst>
          </p:nvPr>
        </p:nvGraphicFramePr>
        <p:xfrm>
          <a:off x="1524000" y="5710718"/>
          <a:ext cx="6096000" cy="101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ciclismo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La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lucha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libre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mono</a:t>
                      </a:r>
                      <a:r>
                        <a:rPr lang="en-US" b="1" baseline="0" dirty="0" err="1">
                          <a:solidFill>
                            <a:srgbClr val="FF0000"/>
                          </a:solidFill>
                        </a:rPr>
                        <a:t>patín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baloncesto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fútbol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béisbol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boxeo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Los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deportes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acuáticos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581" y="2004942"/>
            <a:ext cx="1488229" cy="10066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0582" y="1423890"/>
            <a:ext cx="122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España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829" y="1564891"/>
            <a:ext cx="1494533" cy="10155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29724" y="2617615"/>
            <a:ext cx="1375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Ecuador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977" y="2004942"/>
            <a:ext cx="1572046" cy="10681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88669" y="1423891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Perú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53" y="4192035"/>
            <a:ext cx="1676855" cy="11394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6690" y="3556874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Uruguay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0582" y="4708806"/>
            <a:ext cx="1755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 </a:t>
            </a:r>
            <a:r>
              <a:rPr lang="en-US" sz="2400" dirty="0" err="1"/>
              <a:t>República</a:t>
            </a:r>
            <a:endParaRPr lang="en-US" sz="2400" dirty="0"/>
          </a:p>
          <a:p>
            <a:r>
              <a:rPr lang="en-US" sz="2400" dirty="0" err="1"/>
              <a:t>Dominicana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368" y="3598035"/>
            <a:ext cx="13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Panamá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2164" y="4893472"/>
            <a:ext cx="178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 Salvador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0581" y="3841114"/>
            <a:ext cx="1561305" cy="7867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8307" y="4226151"/>
            <a:ext cx="1426979" cy="9653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2163" y="3816866"/>
            <a:ext cx="1443299" cy="810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952" y="1607401"/>
            <a:ext cx="883424" cy="795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7068" y="2156023"/>
            <a:ext cx="915248" cy="84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9037" y="1620029"/>
            <a:ext cx="894696" cy="997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16725" y="2029922"/>
            <a:ext cx="945010" cy="1175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5388" y="4264636"/>
            <a:ext cx="1324036" cy="926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99913" y="3704794"/>
            <a:ext cx="630035" cy="8400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2241" y="4403003"/>
            <a:ext cx="796799" cy="6116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28492" y="3841114"/>
            <a:ext cx="1082265" cy="76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89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361</Words>
  <Application>Microsoft Office PowerPoint</Application>
  <PresentationFormat>On-screen Show (4:3)</PresentationFormat>
  <Paragraphs>163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¿Cuáles son los deportes más populares en estos países?</vt:lpstr>
      <vt:lpstr>¿Cuáles son los deportes más populares en estos países?</vt:lpstr>
      <vt:lpstr>¿Cuáles son los deportes más populares en estos países?</vt:lpstr>
      <vt:lpstr>¿Cuáles son los deportes más populares en estos países?</vt:lpstr>
      <vt:lpstr>¿Cuáles son los deportes más populares en estos países?</vt:lpstr>
      <vt:lpstr>¿Cuáles son los deportes más populares en estos países?</vt:lpstr>
      <vt:lpstr>¿Cuáles son los deportes más populares en estos países?</vt:lpstr>
      <vt:lpstr>¿Cuáles son los deportes más populares en estos países?</vt:lpstr>
      <vt:lpstr>¿Cuáles son los deportes más populares en estos países?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¿Cuáles son los deportes más populares en estos países?</dc:title>
  <dc:creator>LCIS Teacher</dc:creator>
  <cp:lastModifiedBy>Lisa Kortz</cp:lastModifiedBy>
  <cp:revision>7</cp:revision>
  <dcterms:created xsi:type="dcterms:W3CDTF">2013-09-20T19:20:53Z</dcterms:created>
  <dcterms:modified xsi:type="dcterms:W3CDTF">2020-05-13T16:16:35Z</dcterms:modified>
</cp:coreProperties>
</file>