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7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3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9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8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4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2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94C3-0DCF-4220-8456-4D4797A7E53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8374-ABB0-48B9-9CC1-CE6E872D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SV" sz="6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Números 1-31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7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1470025"/>
          </a:xfrm>
        </p:spPr>
        <p:txBody>
          <a:bodyPr/>
          <a:lstStyle/>
          <a:p>
            <a:r>
              <a:rPr lang="es-CO" b="1" dirty="0">
                <a:solidFill>
                  <a:srgbClr val="FF0000"/>
                </a:solidFill>
                <a:latin typeface="Comic Sans MS" panose="030F0702030302020204" pitchFamily="66" charset="0"/>
              </a:rPr>
              <a:t>Vamos a contar!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(Let’s count!)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1			2		3		   4		     5</a:t>
            </a:r>
          </a:p>
          <a:p>
            <a:pPr marL="514350" indent="-514350" algn="l"/>
            <a:r>
              <a:rPr lang="en-US" dirty="0" err="1">
                <a:solidFill>
                  <a:schemeClr val="tx1"/>
                </a:solidFill>
              </a:rPr>
              <a:t>uno</a:t>
            </a:r>
            <a:r>
              <a:rPr lang="en-US" dirty="0">
                <a:solidFill>
                  <a:schemeClr val="tx1"/>
                </a:solidFill>
              </a:rPr>
              <a:t>		dos		</a:t>
            </a:r>
            <a:r>
              <a:rPr lang="en-US" dirty="0" err="1">
                <a:solidFill>
                  <a:schemeClr val="tx1"/>
                </a:solidFill>
              </a:rPr>
              <a:t>tres</a:t>
            </a:r>
            <a:r>
              <a:rPr lang="en-US" dirty="0">
                <a:solidFill>
                  <a:schemeClr val="tx1"/>
                </a:solidFill>
              </a:rPr>
              <a:t>		   </a:t>
            </a:r>
            <a:r>
              <a:rPr lang="en-US" dirty="0" err="1">
                <a:solidFill>
                  <a:schemeClr val="tx1"/>
                </a:solidFill>
              </a:rPr>
              <a:t>cuatro</a:t>
            </a:r>
            <a:r>
              <a:rPr lang="en-US" dirty="0">
                <a:solidFill>
                  <a:schemeClr val="tx1"/>
                </a:solidFill>
              </a:rPr>
              <a:t>	     </a:t>
            </a:r>
            <a:r>
              <a:rPr lang="en-US" dirty="0" err="1">
                <a:solidFill>
                  <a:schemeClr val="tx1"/>
                </a:solidFill>
              </a:rPr>
              <a:t>cinco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endParaRPr lang="en-US" sz="12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6			7		8		   9		     10</a:t>
            </a:r>
          </a:p>
          <a:p>
            <a:pPr marL="514350" indent="-514350" algn="l"/>
            <a:r>
              <a:rPr lang="en-US" dirty="0" err="1">
                <a:solidFill>
                  <a:schemeClr val="tx1"/>
                </a:solidFill>
              </a:rPr>
              <a:t>seis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siete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ocho</a:t>
            </a:r>
            <a:r>
              <a:rPr lang="en-US" dirty="0">
                <a:solidFill>
                  <a:schemeClr val="tx1"/>
                </a:solidFill>
              </a:rPr>
              <a:t>		   </a:t>
            </a:r>
            <a:r>
              <a:rPr lang="en-US" dirty="0" err="1">
                <a:solidFill>
                  <a:schemeClr val="tx1"/>
                </a:solidFill>
              </a:rPr>
              <a:t>nueve</a:t>
            </a:r>
            <a:r>
              <a:rPr lang="en-US" dirty="0">
                <a:solidFill>
                  <a:schemeClr val="tx1"/>
                </a:solidFill>
              </a:rPr>
              <a:t>	     </a:t>
            </a:r>
            <a:r>
              <a:rPr lang="en-US" dirty="0" err="1">
                <a:solidFill>
                  <a:schemeClr val="tx1"/>
                </a:solidFill>
              </a:rPr>
              <a:t>diez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endParaRPr lang="en-US" sz="12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11			12		13		   14		     15</a:t>
            </a: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once		</a:t>
            </a:r>
            <a:r>
              <a:rPr lang="en-US" dirty="0" err="1">
                <a:solidFill>
                  <a:schemeClr val="tx1"/>
                </a:solidFill>
              </a:rPr>
              <a:t>doce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trece</a:t>
            </a:r>
            <a:r>
              <a:rPr lang="en-US" dirty="0">
                <a:solidFill>
                  <a:schemeClr val="tx1"/>
                </a:solidFill>
              </a:rPr>
              <a:t>		   </a:t>
            </a:r>
            <a:r>
              <a:rPr lang="en-US" dirty="0" err="1">
                <a:solidFill>
                  <a:schemeClr val="tx1"/>
                </a:solidFill>
              </a:rPr>
              <a:t>catorce</a:t>
            </a:r>
            <a:r>
              <a:rPr lang="en-US" dirty="0">
                <a:solidFill>
                  <a:schemeClr val="tx1"/>
                </a:solidFill>
              </a:rPr>
              <a:t>	     quince</a:t>
            </a:r>
          </a:p>
          <a:p>
            <a:pPr marL="514350" indent="-514350" algn="l"/>
            <a:endParaRPr lang="en-US" sz="12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16			17		  18		   19		      20</a:t>
            </a:r>
          </a:p>
          <a:p>
            <a:pPr marL="514350" indent="-514350" algn="l"/>
            <a:r>
              <a:rPr lang="es-CO" dirty="0">
                <a:solidFill>
                  <a:schemeClr val="tx1"/>
                </a:solidFill>
              </a:rPr>
              <a:t>dieciséis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diecisiete</a:t>
            </a:r>
            <a:r>
              <a:rPr lang="en-US" dirty="0">
                <a:solidFill>
                  <a:schemeClr val="tx1"/>
                </a:solidFill>
              </a:rPr>
              <a:t>	  </a:t>
            </a:r>
            <a:r>
              <a:rPr lang="en-US" dirty="0" err="1">
                <a:solidFill>
                  <a:schemeClr val="tx1"/>
                </a:solidFill>
              </a:rPr>
              <a:t>dieciocho</a:t>
            </a:r>
            <a:r>
              <a:rPr lang="en-US" dirty="0">
                <a:solidFill>
                  <a:schemeClr val="tx1"/>
                </a:solidFill>
              </a:rPr>
              <a:t>	   </a:t>
            </a:r>
            <a:r>
              <a:rPr lang="en-US" dirty="0" err="1">
                <a:solidFill>
                  <a:schemeClr val="tx1"/>
                </a:solidFill>
              </a:rPr>
              <a:t>diecinueve</a:t>
            </a: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veinte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9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86800" cy="1470025"/>
          </a:xfrm>
        </p:spPr>
        <p:txBody>
          <a:bodyPr/>
          <a:lstStyle/>
          <a:p>
            <a:r>
              <a:rPr lang="es-CO" b="1" dirty="0">
                <a:solidFill>
                  <a:srgbClr val="FF0000"/>
                </a:solidFill>
                <a:latin typeface="Comic Sans MS" panose="030F0702030302020204" pitchFamily="66" charset="0"/>
              </a:rPr>
              <a:t>Vamos a contar!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(Let’s count!)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21			    22			23		     24	     </a:t>
            </a: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veintiuno	    veintidós	veintitrés	     veinticuatro</a:t>
            </a:r>
          </a:p>
          <a:p>
            <a:pPr marL="514350" indent="-514350" algn="l"/>
            <a:endParaRPr lang="es-GT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25			    26 		27		      28</a:t>
            </a: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veinticinco	    veintiséis	veintisiete	      veintiocho</a:t>
            </a:r>
          </a:p>
          <a:p>
            <a:pPr marL="514350" indent="-514350" algn="l"/>
            <a:endParaRPr lang="es-GT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29			     30		31</a:t>
            </a:r>
          </a:p>
          <a:p>
            <a:pPr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veintinueve    treinta		treinta y uno</a:t>
            </a:r>
          </a:p>
        </p:txBody>
      </p:sp>
    </p:spTree>
    <p:extLst>
      <p:ext uri="{BB962C8B-B14F-4D97-AF65-F5344CB8AC3E}">
        <p14:creationId xmlns:p14="http://schemas.microsoft.com/office/powerpoint/2010/main" val="128543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Números 1-31</vt:lpstr>
      <vt:lpstr>Vamos a contar! (Let’s count!)</vt:lpstr>
      <vt:lpstr>Vamos a contar! (Let’s count!)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5 vocabulario y gramática</dc:title>
  <dc:creator>Lisa Peace</dc:creator>
  <cp:lastModifiedBy>Lisa Kortz</cp:lastModifiedBy>
  <cp:revision>7</cp:revision>
  <dcterms:created xsi:type="dcterms:W3CDTF">2016-11-01T12:21:20Z</dcterms:created>
  <dcterms:modified xsi:type="dcterms:W3CDTF">2020-04-14T02:55:40Z</dcterms:modified>
</cp:coreProperties>
</file>