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40F41-6B3A-4A1A-807A-415AB739DD2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45D3-9ACC-4127-8467-7D46D57E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3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245D3-9ACC-4127-8467-7D46D57E43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2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30D3-00C2-4614-BA48-320F5E49310B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05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s-CR" b="1" dirty="0">
                <a:latin typeface="Comic Sans MS" panose="030F0702030302020204" pitchFamily="66" charset="0"/>
              </a:rPr>
              <a:t>Los meses del año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s-AR" sz="2800" dirty="0">
                <a:latin typeface="Comic Sans MS" panose="030F0702030302020204" pitchFamily="66" charset="0"/>
              </a:rPr>
              <a:t>enero		</a:t>
            </a:r>
            <a:r>
              <a:rPr lang="es-AR" sz="2800" dirty="0" err="1">
                <a:latin typeface="Comic Sans MS" panose="030F0702030302020204" pitchFamily="66" charset="0"/>
              </a:rPr>
              <a:t>January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febrero		</a:t>
            </a:r>
            <a:r>
              <a:rPr lang="es-AR" sz="2800" dirty="0" err="1">
                <a:latin typeface="Comic Sans MS" panose="030F0702030302020204" pitchFamily="66" charset="0"/>
              </a:rPr>
              <a:t>February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marzo		March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abril			April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mayo			May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junio			June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julio			</a:t>
            </a:r>
            <a:r>
              <a:rPr lang="es-AR" sz="2800" dirty="0" err="1">
                <a:latin typeface="Comic Sans MS" panose="030F0702030302020204" pitchFamily="66" charset="0"/>
              </a:rPr>
              <a:t>July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agosto		August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septiembre	</a:t>
            </a:r>
            <a:r>
              <a:rPr lang="es-AR" sz="2800" dirty="0" err="1">
                <a:latin typeface="Comic Sans MS" panose="030F0702030302020204" pitchFamily="66" charset="0"/>
              </a:rPr>
              <a:t>September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octubre		</a:t>
            </a:r>
            <a:r>
              <a:rPr lang="es-AR" sz="2800" dirty="0" err="1">
                <a:latin typeface="Comic Sans MS" panose="030F0702030302020204" pitchFamily="66" charset="0"/>
              </a:rPr>
              <a:t>October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noviembre		</a:t>
            </a:r>
            <a:r>
              <a:rPr lang="es-AR" sz="2800" dirty="0" err="1">
                <a:latin typeface="Comic Sans MS" panose="030F0702030302020204" pitchFamily="66" charset="0"/>
              </a:rPr>
              <a:t>November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diciembre		</a:t>
            </a:r>
            <a:r>
              <a:rPr lang="es-AR" sz="2800" dirty="0" err="1">
                <a:latin typeface="Comic Sans MS" panose="030F0702030302020204" pitchFamily="66" charset="0"/>
              </a:rPr>
              <a:t>December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8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68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Los meses del año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ropa</dc:title>
  <dc:creator>Administrator</dc:creator>
  <cp:lastModifiedBy>Lisa Kortz</cp:lastModifiedBy>
  <cp:revision>14</cp:revision>
  <dcterms:created xsi:type="dcterms:W3CDTF">2015-04-14T12:53:30Z</dcterms:created>
  <dcterms:modified xsi:type="dcterms:W3CDTF">2020-04-05T20:58:12Z</dcterms:modified>
</cp:coreProperties>
</file>