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30D3-00C2-4614-BA48-320F5E49310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 dirty="0" err="1">
                <a:latin typeface="Comic Sans MS" panose="030F0702030302020204" pitchFamily="66" charset="0"/>
              </a:rPr>
              <a:t>días</a:t>
            </a:r>
            <a:r>
              <a:rPr lang="en-US" b="1" dirty="0">
                <a:latin typeface="Comic Sans MS" panose="030F0702030302020204" pitchFamily="66" charset="0"/>
              </a:rPr>
              <a:t> de la </a:t>
            </a:r>
            <a:r>
              <a:rPr lang="en-US" b="1" dirty="0" err="1">
                <a:latin typeface="Comic Sans MS" panose="030F0702030302020204" pitchFamily="66" charset="0"/>
              </a:rPr>
              <a:t>semana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sz="4400" dirty="0">
                <a:latin typeface="Comic Sans MS" panose="030F0702030302020204" pitchFamily="66" charset="0"/>
              </a:rPr>
              <a:t>lunes			Monday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martes		Tuesday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s-BO" sz="4400" dirty="0">
                <a:latin typeface="Comic Sans MS" panose="030F0702030302020204" pitchFamily="66" charset="0"/>
              </a:rPr>
              <a:t>miércoles</a:t>
            </a:r>
            <a:r>
              <a:rPr lang="en-US" sz="4400" dirty="0">
                <a:latin typeface="Comic Sans MS" panose="030F0702030302020204" pitchFamily="66" charset="0"/>
              </a:rPr>
              <a:t>	 	Wednesday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jueves</a:t>
            </a:r>
            <a:r>
              <a:rPr lang="en-US" sz="4400" dirty="0">
                <a:latin typeface="Comic Sans MS" panose="030F0702030302020204" pitchFamily="66" charset="0"/>
              </a:rPr>
              <a:t>            Thursday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viernes</a:t>
            </a:r>
            <a:r>
              <a:rPr lang="en-US" sz="4400" dirty="0">
                <a:latin typeface="Comic Sans MS" panose="030F0702030302020204" pitchFamily="66" charset="0"/>
              </a:rPr>
              <a:t>            Friday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s-CO" sz="4400" dirty="0">
                <a:latin typeface="Comic Sans MS" panose="030F0702030302020204" pitchFamily="66" charset="0"/>
              </a:rPr>
              <a:t>sábado  </a:t>
            </a:r>
            <a:r>
              <a:rPr lang="en-US" sz="4400" dirty="0">
                <a:latin typeface="Comic Sans MS" panose="030F0702030302020204" pitchFamily="66" charset="0"/>
              </a:rPr>
              <a:t>          Saturday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domingo</a:t>
            </a:r>
            <a:r>
              <a:rPr lang="en-US" sz="4400" dirty="0">
                <a:latin typeface="Comic Sans MS" panose="030F0702030302020204" pitchFamily="66" charset="0"/>
              </a:rPr>
              <a:t>          Sunday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 dirty="0" err="1">
                <a:latin typeface="Comic Sans MS" panose="030F0702030302020204" pitchFamily="66" charset="0"/>
              </a:rPr>
              <a:t>días</a:t>
            </a:r>
            <a:r>
              <a:rPr lang="en-US" b="1" dirty="0">
                <a:latin typeface="Comic Sans MS" panose="030F0702030302020204" pitchFamily="66" charset="0"/>
              </a:rPr>
              <a:t> de la </a:t>
            </a:r>
            <a:r>
              <a:rPr lang="en-US" b="1" dirty="0" err="1">
                <a:latin typeface="Comic Sans MS" panose="030F0702030302020204" pitchFamily="66" charset="0"/>
              </a:rPr>
              <a:t>semana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4000" dirty="0">
                <a:latin typeface="Comic Sans MS" panose="030F0702030302020204" pitchFamily="66" charset="0"/>
              </a:rPr>
              <a:t>(</a:t>
            </a:r>
            <a:r>
              <a:rPr lang="es-EC" sz="4000" dirty="0" err="1">
                <a:latin typeface="Comic Sans MS" panose="030F0702030302020204" pitchFamily="66" charset="0"/>
              </a:rPr>
              <a:t>to</a:t>
            </a:r>
            <a:r>
              <a:rPr lang="es-EC" sz="4000" dirty="0">
                <a:latin typeface="Comic Sans MS" panose="030F0702030302020204" pitchFamily="66" charset="0"/>
              </a:rPr>
              <a:t> </a:t>
            </a:r>
            <a:r>
              <a:rPr lang="es-EC" sz="4000" dirty="0" err="1">
                <a:latin typeface="Comic Sans MS" panose="030F0702030302020204" pitchFamily="66" charset="0"/>
              </a:rPr>
              <a:t>the</a:t>
            </a:r>
            <a:r>
              <a:rPr lang="es-EC" sz="4000" dirty="0">
                <a:latin typeface="Comic Sans MS" panose="030F0702030302020204" pitchFamily="66" charset="0"/>
              </a:rPr>
              <a:t> tune </a:t>
            </a:r>
            <a:r>
              <a:rPr lang="es-EC" sz="4000" dirty="0" err="1">
                <a:latin typeface="Comic Sans MS" panose="030F0702030302020204" pitchFamily="66" charset="0"/>
              </a:rPr>
              <a:t>of”Frère</a:t>
            </a:r>
            <a:r>
              <a:rPr lang="es-EC" sz="4000" dirty="0">
                <a:latin typeface="Comic Sans MS" panose="030F0702030302020204" pitchFamily="66" charset="0"/>
              </a:rPr>
              <a:t> Jacques” </a:t>
            </a:r>
            <a:r>
              <a:rPr lang="es-EC" sz="4000" dirty="0" err="1">
                <a:latin typeface="Comic Sans MS" panose="030F0702030302020204" pitchFamily="66" charset="0"/>
              </a:rPr>
              <a:t>or</a:t>
            </a:r>
            <a:r>
              <a:rPr lang="es-EC" sz="4000" dirty="0">
                <a:latin typeface="Comic Sans MS" panose="030F0702030302020204" pitchFamily="66" charset="0"/>
              </a:rPr>
              <a:t> “Are </a:t>
            </a:r>
            <a:r>
              <a:rPr lang="es-EC" sz="4000" dirty="0" err="1">
                <a:latin typeface="Comic Sans MS" panose="030F0702030302020204" pitchFamily="66" charset="0"/>
              </a:rPr>
              <a:t>you</a:t>
            </a:r>
            <a:r>
              <a:rPr lang="es-EC" sz="4000">
                <a:latin typeface="Comic Sans MS" panose="030F0702030302020204" pitchFamily="66" charset="0"/>
              </a:rPr>
              <a:t> sleeping?”)</a:t>
            </a:r>
            <a:endParaRPr lang="es-EC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s-EC" sz="4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C" sz="4400" dirty="0">
                <a:latin typeface="Comic Sans MS" panose="030F0702030302020204" pitchFamily="66" charset="0"/>
              </a:rPr>
              <a:t>lunes, martes (2x)</a:t>
            </a:r>
          </a:p>
          <a:p>
            <a:pPr marL="0" indent="0" algn="ctr">
              <a:buNone/>
            </a:pPr>
            <a:r>
              <a:rPr lang="es-EC" sz="4400" dirty="0">
                <a:latin typeface="Comic Sans MS" panose="030F0702030302020204" pitchFamily="66" charset="0"/>
              </a:rPr>
              <a:t>miércoles (2x)</a:t>
            </a:r>
          </a:p>
          <a:p>
            <a:pPr marL="0" indent="0" algn="ctr">
              <a:buNone/>
            </a:pPr>
            <a:r>
              <a:rPr lang="es-EC" sz="4400" dirty="0">
                <a:latin typeface="Comic Sans MS" panose="030F0702030302020204" pitchFamily="66" charset="0"/>
              </a:rPr>
              <a:t>jueves, viernes, sábado (2x)</a:t>
            </a:r>
          </a:p>
          <a:p>
            <a:pPr marL="0" indent="0" algn="ctr">
              <a:buNone/>
            </a:pPr>
            <a:r>
              <a:rPr lang="es-EC" sz="4400" dirty="0">
                <a:latin typeface="Comic Sans MS" panose="030F0702030302020204" pitchFamily="66" charset="0"/>
              </a:rPr>
              <a:t>domingo (2x)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3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76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Los días de la semana</vt:lpstr>
      <vt:lpstr>Los días de la semana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ropa</dc:title>
  <dc:creator>Administrator</dc:creator>
  <cp:lastModifiedBy>Lisa Kortz</cp:lastModifiedBy>
  <cp:revision>13</cp:revision>
  <dcterms:created xsi:type="dcterms:W3CDTF">2015-04-14T12:53:30Z</dcterms:created>
  <dcterms:modified xsi:type="dcterms:W3CDTF">2020-03-22T02:13:03Z</dcterms:modified>
</cp:coreProperties>
</file>