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3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8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5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1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3E72-8E19-44BD-BF27-D7211F8F01B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B07F-12B8-41D3-B7C8-9CFD1293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400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deportes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008" y="2935006"/>
            <a:ext cx="1752600" cy="381000"/>
          </a:xfrm>
        </p:spPr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chemeClr val="tx1"/>
                </a:solidFill>
              </a:rPr>
              <a:t>el fútbol</a:t>
            </a:r>
          </a:p>
        </p:txBody>
      </p:sp>
      <p:pic>
        <p:nvPicPr>
          <p:cNvPr id="1026" name="Picture 2" descr="C:\Users\Owner\AppData\Local\Microsoft\Windows\Temporary Internet Files\Content.IE5\BWZVT0Y0\cartoon_socc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4" y="1143000"/>
            <a:ext cx="1771650" cy="160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Temporary Internet Files\Content.IE5\RHDECN2T\basebal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89" y="1291209"/>
            <a:ext cx="1589368" cy="158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wner\AppData\Local\Microsoft\Windows\Temporary Internet Files\Content.IE5\E4CYNBPJ\basketball-16871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686" y="1291209"/>
            <a:ext cx="1551600" cy="153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Owner\AppData\Local\Microsoft\Windows\Temporary Internet Files\Content.IE5\BWZVT0Y0\2cb613b2-5552-4f8d-924b-2332841f8ef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44" y="4020334"/>
            <a:ext cx="1935997" cy="165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Owner\AppData\Local\Microsoft\Windows\Temporary Internet Files\Content.IE5\81UVFZT3\tennis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905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ww.clipartbest.com/cliparts/xig/o5q/xigo5qM4T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57" y="3485927"/>
            <a:ext cx="2565443" cy="218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0773" y="2968109"/>
            <a:ext cx="12779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el </a:t>
            </a:r>
            <a:r>
              <a:rPr lang="es-MX" sz="2200" dirty="0"/>
              <a:t>béisbol</a:t>
            </a:r>
            <a:endParaRPr lang="es-MX" sz="2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2968109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tx1"/>
                </a:solidFill>
                <a:latin typeface="Comic Sans MS" panose="030F0702030302020204" pitchFamily="66" charset="0"/>
              </a:rPr>
              <a:t>el baloncesto</a:t>
            </a:r>
          </a:p>
        </p:txBody>
      </p:sp>
      <p:sp>
        <p:nvSpPr>
          <p:cNvPr id="6" name="Rectangle 5"/>
          <p:cNvSpPr/>
          <p:nvPr/>
        </p:nvSpPr>
        <p:spPr>
          <a:xfrm>
            <a:off x="7289975" y="3048391"/>
            <a:ext cx="10088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el tenis</a:t>
            </a:r>
          </a:p>
        </p:txBody>
      </p:sp>
      <p:pic>
        <p:nvPicPr>
          <p:cNvPr id="1037" name="Picture 13" descr="Sports Clipart Running Athlete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8955" y="3486241"/>
            <a:ext cx="1732891" cy="272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56832" y="6206477"/>
            <a:ext cx="1181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latin typeface="Comic Sans MS" panose="030F0702030302020204" pitchFamily="66" charset="0"/>
              </a:rPr>
              <a:t>correr</a:t>
            </a:r>
            <a:endParaRPr lang="es-MX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1272" y="5848869"/>
            <a:ext cx="11192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dirty="0">
                <a:latin typeface="Comic Sans MS" panose="030F0702030302020204" pitchFamily="66" charset="0"/>
              </a:rPr>
              <a:t>patinar</a:t>
            </a:r>
            <a:endParaRPr lang="es-MX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0400" y="5672385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/>
              <a:t>nadar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8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Comic Sans MS" pitchFamily="66" charset="0"/>
              </a:rPr>
              <a:t>¿Qué deporte te gusta?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Me </a:t>
            </a:r>
            <a:r>
              <a:rPr lang="en-US" sz="4400" dirty="0" err="1">
                <a:latin typeface="Comic Sans MS" pitchFamily="66" charset="0"/>
              </a:rPr>
              <a:t>gusta</a:t>
            </a:r>
            <a:r>
              <a:rPr lang="en-US" sz="4400" dirty="0">
                <a:latin typeface="Comic Sans MS" pitchFamily="66" charset="0"/>
              </a:rPr>
              <a:t> el </a:t>
            </a:r>
            <a:r>
              <a:rPr lang="en-US" sz="4400" dirty="0" err="1">
                <a:latin typeface="Comic Sans MS" pitchFamily="66" charset="0"/>
              </a:rPr>
              <a:t>baloncesto</a:t>
            </a:r>
            <a:r>
              <a:rPr lang="en-US" sz="44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I like basketball.</a:t>
            </a:r>
          </a:p>
        </p:txBody>
      </p:sp>
      <p:pic>
        <p:nvPicPr>
          <p:cNvPr id="4" name="Picture 6" descr="C:\Users\Owner\AppData\Local\Microsoft\Windows\Temporary Internet Files\Content.IE5\E4CYNBPJ\basketball-16871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3352800"/>
            <a:ext cx="208520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9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800" dirty="0">
                <a:latin typeface="Comic Sans MS" pitchFamily="66" charset="0"/>
              </a:rPr>
              <a:t>Qué deporte no te gusta?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No me </a:t>
            </a:r>
            <a:r>
              <a:rPr lang="en-US" sz="4400" dirty="0" err="1">
                <a:latin typeface="Comic Sans MS" pitchFamily="66" charset="0"/>
              </a:rPr>
              <a:t>gusta</a:t>
            </a:r>
            <a:r>
              <a:rPr lang="en-US" sz="4400" dirty="0">
                <a:latin typeface="Comic Sans MS" pitchFamily="66" charset="0"/>
              </a:rPr>
              <a:t> el </a:t>
            </a:r>
            <a:r>
              <a:rPr lang="en-US" sz="4400" dirty="0" err="1">
                <a:latin typeface="Comic Sans MS" pitchFamily="66" charset="0"/>
              </a:rPr>
              <a:t>tenis</a:t>
            </a:r>
            <a:r>
              <a:rPr lang="en-US" sz="44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Comic Sans MS" pitchFamily="66" charset="0"/>
              </a:rPr>
              <a:t>I  do not like tennis.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61363"/>
            <a:ext cx="2895600" cy="304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&quot;Not Allowed&quot; Symbol 3">
            <a:extLst>
              <a:ext uri="{FF2B5EF4-FFF2-40B4-BE49-F238E27FC236}">
                <a16:creationId xmlns:a16="http://schemas.microsoft.com/office/drawing/2014/main" id="{A0B33EB2-4B09-4CEC-A5D9-36D508603283}"/>
              </a:ext>
            </a:extLst>
          </p:cNvPr>
          <p:cNvSpPr/>
          <p:nvPr/>
        </p:nvSpPr>
        <p:spPr>
          <a:xfrm>
            <a:off x="3688663" y="2819400"/>
            <a:ext cx="1766673" cy="1784905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6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Los deportes</vt:lpstr>
      <vt:lpstr>¿Qué deporte te gusta?</vt:lpstr>
      <vt:lpstr>Qué deporte no te gusta?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deportes</dc:title>
  <dc:creator>Owner</dc:creator>
  <cp:lastModifiedBy>Lisa Kortz</cp:lastModifiedBy>
  <cp:revision>5</cp:revision>
  <dcterms:created xsi:type="dcterms:W3CDTF">2015-03-11T02:59:59Z</dcterms:created>
  <dcterms:modified xsi:type="dcterms:W3CDTF">2020-05-13T16:16:13Z</dcterms:modified>
</cp:coreProperties>
</file>