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8.jpg" ContentType="image/gif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3CBBE-0168-4574-AF5F-87FD1EFA3F7C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118EC-FAA7-4316-8BF6-92D902D6F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81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3CBBE-0168-4574-AF5F-87FD1EFA3F7C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118EC-FAA7-4316-8BF6-92D902D6F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52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3CBBE-0168-4574-AF5F-87FD1EFA3F7C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118EC-FAA7-4316-8BF6-92D902D6F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95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3CBBE-0168-4574-AF5F-87FD1EFA3F7C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118EC-FAA7-4316-8BF6-92D902D6F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70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3CBBE-0168-4574-AF5F-87FD1EFA3F7C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118EC-FAA7-4316-8BF6-92D902D6F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93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3CBBE-0168-4574-AF5F-87FD1EFA3F7C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118EC-FAA7-4316-8BF6-92D902D6F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45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3CBBE-0168-4574-AF5F-87FD1EFA3F7C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118EC-FAA7-4316-8BF6-92D902D6F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18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3CBBE-0168-4574-AF5F-87FD1EFA3F7C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118EC-FAA7-4316-8BF6-92D902D6F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9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3CBBE-0168-4574-AF5F-87FD1EFA3F7C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118EC-FAA7-4316-8BF6-92D902D6F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79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3CBBE-0168-4574-AF5F-87FD1EFA3F7C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118EC-FAA7-4316-8BF6-92D902D6F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65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3CBBE-0168-4574-AF5F-87FD1EFA3F7C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118EC-FAA7-4316-8BF6-92D902D6F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414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3CBBE-0168-4574-AF5F-87FD1EFA3F7C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118EC-FAA7-4316-8BF6-92D902D6F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74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7887" y="82228"/>
            <a:ext cx="6858000" cy="460163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Comic Sans MS" panose="030F0702030302020204" pitchFamily="66" charset="0"/>
              </a:rPr>
              <a:t>Los </a:t>
            </a:r>
            <a:r>
              <a:rPr lang="en-US" sz="3600" b="1" dirty="0" err="1">
                <a:latin typeface="Comic Sans MS" panose="030F0702030302020204" pitchFamily="66" charset="0"/>
              </a:rPr>
              <a:t>animales</a:t>
            </a:r>
            <a:endParaRPr lang="en-US" sz="3600" b="1" dirty="0">
              <a:latin typeface="Comic Sans MS" panose="030F0702030302020204" pitchFamily="66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710" y="253256"/>
            <a:ext cx="2103277" cy="244695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4013" y="625018"/>
            <a:ext cx="1963742" cy="244246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274" y="329860"/>
            <a:ext cx="2869640" cy="237035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7482" y="3492252"/>
            <a:ext cx="1961272" cy="273292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964209" y="2926424"/>
            <a:ext cx="163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Comic Sans MS" panose="030F0702030302020204" pitchFamily="66" charset="0"/>
              </a:rPr>
              <a:t>gato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42843" y="3160852"/>
            <a:ext cx="163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Comic Sans MS" panose="030F0702030302020204" pitchFamily="66" charset="0"/>
              </a:rPr>
              <a:t>perro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033834" y="2827554"/>
            <a:ext cx="163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dirty="0">
                <a:latin typeface="Comic Sans MS" panose="030F0702030302020204" pitchFamily="66" charset="0"/>
              </a:rPr>
              <a:t>pájaro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087482" y="6252333"/>
            <a:ext cx="163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Comic Sans MS" panose="030F0702030302020204" pitchFamily="66" charset="0"/>
              </a:rPr>
              <a:t>culebra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pic>
        <p:nvPicPr>
          <p:cNvPr id="1028" name="Picture 4" descr="http://images.all-free-download.com/images/graphicthumb/bubbling_cartoon_fish_clip_art_6297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1" y="4080529"/>
            <a:ext cx="2600777" cy="194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2300792" y="6271481"/>
            <a:ext cx="163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Comic Sans MS" panose="030F0702030302020204" pitchFamily="66" charset="0"/>
              </a:rPr>
              <a:t>pez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pic>
        <p:nvPicPr>
          <p:cNvPr id="1030" name="Picture 6" descr="http://images.clipartpanda.com/baby-20shower-20clipart-baby_duck_clip_art_634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7673" y="3720162"/>
            <a:ext cx="1447805" cy="2532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5257794" y="6314016"/>
            <a:ext cx="163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Comic Sans MS" panose="030F0702030302020204" pitchFamily="66" charset="0"/>
              </a:rPr>
              <a:t>pato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091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90604"/>
            <a:ext cx="3378322" cy="30335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547" y="2686808"/>
            <a:ext cx="3357538" cy="35052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25151" y="3318519"/>
            <a:ext cx="163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Comic Sans MS" panose="030F0702030302020204" pitchFamily="66" charset="0"/>
              </a:rPr>
              <a:t>tortuga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37719" y="6192079"/>
            <a:ext cx="163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Comic Sans MS" panose="030F0702030302020204" pitchFamily="66" charset="0"/>
              </a:rPr>
              <a:t>conejo</a:t>
            </a:r>
            <a:endParaRPr lang="en-US" sz="2400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http://www.clipartlord.com/wp-content/uploads/2015/01/iguana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198" y="117108"/>
            <a:ext cx="3692892" cy="3692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167490" y="3657601"/>
            <a:ext cx="1633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mic Sans MS" panose="030F0702030302020204" pitchFamily="66" charset="0"/>
              </a:rPr>
              <a:t>iguana</a:t>
            </a:r>
          </a:p>
        </p:txBody>
      </p:sp>
    </p:spTree>
    <p:extLst>
      <p:ext uri="{BB962C8B-B14F-4D97-AF65-F5344CB8AC3E}">
        <p14:creationId xmlns:p14="http://schemas.microsoft.com/office/powerpoint/2010/main" val="760244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3B2A7-2CA7-43A8-9CE8-5C9A1F70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Animal Song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C4895-44D0-424E-9E87-692449E6D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8844"/>
            <a:ext cx="10515600" cy="5181599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>
                <a:latin typeface="Comic Sans MS" panose="030F0702030302020204" pitchFamily="66" charset="0"/>
              </a:rPr>
              <a:t>(To the tune of “This Old Man”)</a:t>
            </a:r>
          </a:p>
          <a:p>
            <a:pPr marL="0" indent="0" algn="ctr">
              <a:buNone/>
            </a:pPr>
            <a:endParaRPr lang="en-US" sz="3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3600" dirty="0" err="1">
                <a:latin typeface="Comic Sans MS" panose="030F0702030302020204" pitchFamily="66" charset="0"/>
              </a:rPr>
              <a:t>Gato</a:t>
            </a:r>
            <a:r>
              <a:rPr lang="en-US" sz="3600" dirty="0">
                <a:latin typeface="Comic Sans MS" panose="030F0702030302020204" pitchFamily="66" charset="0"/>
              </a:rPr>
              <a:t> – cat,</a:t>
            </a:r>
          </a:p>
          <a:p>
            <a:pPr marL="0" indent="0" algn="ctr">
              <a:buNone/>
            </a:pPr>
            <a:r>
              <a:rPr lang="en-US" sz="3600" dirty="0" err="1">
                <a:latin typeface="Comic Sans MS" panose="030F0702030302020204" pitchFamily="66" charset="0"/>
              </a:rPr>
              <a:t>Perro</a:t>
            </a:r>
            <a:r>
              <a:rPr lang="en-US" sz="3600" dirty="0">
                <a:latin typeface="Comic Sans MS" panose="030F0702030302020204" pitchFamily="66" charset="0"/>
              </a:rPr>
              <a:t> – dog,</a:t>
            </a:r>
          </a:p>
          <a:p>
            <a:pPr marL="0" indent="0" algn="ctr">
              <a:buNone/>
            </a:pPr>
            <a:r>
              <a:rPr lang="es-SV" sz="3600" dirty="0">
                <a:latin typeface="Comic Sans MS" panose="030F0702030302020204" pitchFamily="66" charset="0"/>
              </a:rPr>
              <a:t>Pájaro</a:t>
            </a:r>
            <a:r>
              <a:rPr lang="en-US" sz="3600" dirty="0">
                <a:latin typeface="Comic Sans MS" panose="030F0702030302020204" pitchFamily="66" charset="0"/>
              </a:rPr>
              <a:t> is a flying bird.</a:t>
            </a:r>
          </a:p>
          <a:p>
            <a:pPr marL="0" indent="0" algn="ctr">
              <a:buNone/>
            </a:pPr>
            <a:r>
              <a:rPr lang="en-US" sz="3600" dirty="0">
                <a:latin typeface="Comic Sans MS" panose="030F0702030302020204" pitchFamily="66" charset="0"/>
              </a:rPr>
              <a:t>Pez is a fish,</a:t>
            </a:r>
          </a:p>
          <a:p>
            <a:pPr marL="0" indent="0" algn="ctr">
              <a:buNone/>
            </a:pPr>
            <a:r>
              <a:rPr lang="en-US" sz="3600" dirty="0">
                <a:latin typeface="Comic Sans MS" panose="030F0702030302020204" pitchFamily="66" charset="0"/>
              </a:rPr>
              <a:t>And </a:t>
            </a:r>
            <a:r>
              <a:rPr lang="en-US" sz="3600" dirty="0" err="1">
                <a:latin typeface="Comic Sans MS" panose="030F0702030302020204" pitchFamily="66" charset="0"/>
              </a:rPr>
              <a:t>pato</a:t>
            </a:r>
            <a:r>
              <a:rPr lang="en-US" sz="3600" dirty="0">
                <a:latin typeface="Comic Sans MS" panose="030F0702030302020204" pitchFamily="66" charset="0"/>
              </a:rPr>
              <a:t> is a duck, </a:t>
            </a:r>
          </a:p>
          <a:p>
            <a:pPr marL="0" indent="0" algn="ctr">
              <a:buNone/>
            </a:pPr>
            <a:r>
              <a:rPr lang="en-US" sz="3600" dirty="0">
                <a:latin typeface="Comic Sans MS" panose="030F0702030302020204" pitchFamily="66" charset="0"/>
              </a:rPr>
              <a:t>Culebra is a slinky snake.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544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54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Los animales</vt:lpstr>
      <vt:lpstr>PowerPoint Presentation</vt:lpstr>
      <vt:lpstr>Animal Song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animales</dc:title>
  <dc:creator>Lisa Kortz</dc:creator>
  <cp:lastModifiedBy>Lisa Kortz</cp:lastModifiedBy>
  <cp:revision>4</cp:revision>
  <dcterms:created xsi:type="dcterms:W3CDTF">2016-05-01T18:34:00Z</dcterms:created>
  <dcterms:modified xsi:type="dcterms:W3CDTF">2020-03-08T21:31:30Z</dcterms:modified>
</cp:coreProperties>
</file>