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3E351-C93F-484D-BFDE-7BE76A9857C0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7FC46-F43E-4152-8D89-0CCC3B725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07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7FC46-F43E-4152-8D89-0CCC3B725D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24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330D3-00C2-4614-BA48-320F5E49310B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La </a:t>
            </a:r>
            <a:r>
              <a:rPr lang="en-US" dirty="0" err="1">
                <a:latin typeface="Comic Sans MS" pitchFamily="66" charset="0"/>
              </a:rPr>
              <a:t>ropa</a:t>
            </a:r>
            <a:r>
              <a:rPr lang="en-US" dirty="0">
                <a:latin typeface="Comic Sans MS" pitchFamily="66" charset="0"/>
              </a:rPr>
              <a:t>  </a:t>
            </a:r>
          </a:p>
        </p:txBody>
      </p:sp>
      <p:pic>
        <p:nvPicPr>
          <p:cNvPr id="1026" name="Picture 2" descr="C:\Documents and Settings\lpeace\Local Settings\Temporary Internet Files\Content.IE5\EAUILBMU\large-DigitaLink-Blank-T-Shirt-2-66.6-14980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66800"/>
            <a:ext cx="1436427" cy="1568100"/>
          </a:xfrm>
          <a:prstGeom prst="rect">
            <a:avLst/>
          </a:prstGeom>
          <a:noFill/>
        </p:spPr>
      </p:pic>
      <p:pic>
        <p:nvPicPr>
          <p:cNvPr id="1033" name="Picture 9" descr="C:\Users\Owner\AppData\Local\Microsoft\Windows\Temporary Internet Files\Content.IE5\RHDECN2T\Two-Socks-2351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53" y="4310092"/>
            <a:ext cx="1780200" cy="159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Owner\AppData\Local\Microsoft\Windows\Temporary Internet Files\Content.IE5\E4CYNBPJ\blue-trainers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535581"/>
            <a:ext cx="2295306" cy="1384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200" y="2785251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Comic Sans MS" panose="030F0702030302020204" pitchFamily="66" charset="0"/>
              </a:rPr>
              <a:t>camisa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4009" y="6023627"/>
            <a:ext cx="1995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Comic Sans MS" panose="030F0702030302020204" pitchFamily="66" charset="0"/>
              </a:rPr>
              <a:t>calcetines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62400" y="5977638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Comic Sans MS" panose="030F0702030302020204" pitchFamily="66" charset="0"/>
              </a:rPr>
              <a:t>zapatos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pic>
        <p:nvPicPr>
          <p:cNvPr id="15" name="Picture 5" descr="C:\Users\Owner\AppData\Local\Microsoft\Windows\Temporary Internet Files\Content.IE5\E4CYNBPJ\PngMedium-pants-cord-jeans-15429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332" y="914400"/>
            <a:ext cx="1049262" cy="246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200400" y="3407900"/>
            <a:ext cx="2088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Comic Sans MS" panose="030F0702030302020204" pitchFamily="66" charset="0"/>
              </a:rPr>
              <a:t>pantalones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pic>
        <p:nvPicPr>
          <p:cNvPr id="17" name="Picture 16" descr="C:\Documents and Settings\lpeace\Local Settings\Temporary Internet Files\Content.IE5\EAUILBMU\black-dress-clipart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33396" y="713919"/>
            <a:ext cx="1771650" cy="236220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6610032" y="3076119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Comic Sans MS" panose="030F0702030302020204" pitchFamily="66" charset="0"/>
              </a:rPr>
              <a:t>vestido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262" y="4114800"/>
            <a:ext cx="1676403" cy="123749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790079" y="5606142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Comic Sans MS" panose="030F0702030302020204" pitchFamily="66" charset="0"/>
              </a:rPr>
              <a:t>gorra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mic Sans MS" panose="030F0702030302020204" pitchFamily="66" charset="0"/>
              </a:rPr>
              <a:t>Clothing Song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Comic Sans MS" panose="030F0702030302020204" pitchFamily="66" charset="0"/>
              </a:rPr>
              <a:t>Camisa</a:t>
            </a:r>
            <a:r>
              <a:rPr lang="en-US" dirty="0">
                <a:latin typeface="Comic Sans MS" panose="030F0702030302020204" pitchFamily="66" charset="0"/>
              </a:rPr>
              <a:t> – shirt,</a:t>
            </a:r>
          </a:p>
          <a:p>
            <a:pPr marL="0" indent="0">
              <a:buNone/>
            </a:pPr>
            <a:r>
              <a:rPr lang="en-US" dirty="0" err="1">
                <a:latin typeface="Comic Sans MS" panose="030F0702030302020204" pitchFamily="66" charset="0"/>
              </a:rPr>
              <a:t>Pantalones</a:t>
            </a:r>
            <a:r>
              <a:rPr lang="en-US" dirty="0">
                <a:latin typeface="Comic Sans MS" panose="030F0702030302020204" pitchFamily="66" charset="0"/>
              </a:rPr>
              <a:t> – pants,</a:t>
            </a:r>
          </a:p>
          <a:p>
            <a:pPr marL="0" indent="0">
              <a:buNone/>
            </a:pPr>
            <a:r>
              <a:rPr lang="en-US" dirty="0" err="1">
                <a:latin typeface="Comic Sans MS" panose="030F0702030302020204" pitchFamily="66" charset="0"/>
              </a:rPr>
              <a:t>Vestido</a:t>
            </a:r>
            <a:r>
              <a:rPr lang="en-US" dirty="0">
                <a:latin typeface="Comic Sans MS" panose="030F0702030302020204" pitchFamily="66" charset="0"/>
              </a:rPr>
              <a:t> – dress,</a:t>
            </a:r>
          </a:p>
          <a:p>
            <a:pPr marL="0" indent="0">
              <a:buNone/>
            </a:pPr>
            <a:r>
              <a:rPr lang="en-US" dirty="0" err="1">
                <a:latin typeface="Comic Sans MS" panose="030F0702030302020204" pitchFamily="66" charset="0"/>
              </a:rPr>
              <a:t>Calcetines</a:t>
            </a:r>
            <a:r>
              <a:rPr lang="en-US" dirty="0">
                <a:latin typeface="Comic Sans MS" panose="030F0702030302020204" pitchFamily="66" charset="0"/>
              </a:rPr>
              <a:t> – socks,</a:t>
            </a:r>
          </a:p>
          <a:p>
            <a:pPr marL="0" indent="0">
              <a:buNone/>
            </a:pPr>
            <a:r>
              <a:rPr lang="en-US" dirty="0" err="1">
                <a:latin typeface="Comic Sans MS" panose="030F0702030302020204" pitchFamily="66" charset="0"/>
              </a:rPr>
              <a:t>Zapatos</a:t>
            </a:r>
            <a:r>
              <a:rPr lang="en-US" dirty="0">
                <a:latin typeface="Comic Sans MS" panose="030F0702030302020204" pitchFamily="66" charset="0"/>
              </a:rPr>
              <a:t> – shoes,</a:t>
            </a:r>
          </a:p>
          <a:p>
            <a:pPr marL="0" indent="0">
              <a:buNone/>
            </a:pPr>
            <a:r>
              <a:rPr lang="en-US" dirty="0" err="1">
                <a:latin typeface="Comic Sans MS" panose="030F0702030302020204" pitchFamily="66" charset="0"/>
              </a:rPr>
              <a:t>Gorra</a:t>
            </a:r>
            <a:r>
              <a:rPr lang="en-US" dirty="0">
                <a:latin typeface="Comic Sans MS" panose="030F0702030302020204" pitchFamily="66" charset="0"/>
              </a:rPr>
              <a:t> – Cap,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These are the clothes that we wear.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706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43</Words>
  <Application>Microsoft Office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La ropa  </vt:lpstr>
      <vt:lpstr>Clothing Song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ropa</dc:title>
  <dc:creator>Administrator</dc:creator>
  <cp:lastModifiedBy>Lisa Kortz</cp:lastModifiedBy>
  <cp:revision>8</cp:revision>
  <dcterms:created xsi:type="dcterms:W3CDTF">2015-04-14T12:53:30Z</dcterms:created>
  <dcterms:modified xsi:type="dcterms:W3CDTF">2020-04-14T23:42:59Z</dcterms:modified>
</cp:coreProperties>
</file>