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7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9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4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8A6AA-59C3-404B-AD0E-603E9DDF32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40E2-CBB1-4AF7-B768-4DC731C4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La </a:t>
            </a:r>
            <a:r>
              <a:rPr lang="es-EC" b="1" dirty="0">
                <a:latin typeface="Comic Sans MS" panose="030F0702030302020204" pitchFamily="66" charset="0"/>
              </a:rPr>
              <a:t>comunidad</a:t>
            </a:r>
            <a:r>
              <a:rPr lang="en-US" b="1" dirty="0">
                <a:latin typeface="Comic Sans MS" panose="030F0702030302020204" pitchFamily="66" charset="0"/>
              </a:rPr>
              <a:t> (Community)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57" y="2971800"/>
            <a:ext cx="1752600" cy="51390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escuela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Owner\AppData\Local\Microsoft\Windows\Temporary Internet Files\Content.IE5\EXLVH1VY\littl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2" y="835548"/>
            <a:ext cx="2652563" cy="221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AppData\Local\Microsoft\Windows\Temporary Internet Files\Content.IE5\EXLVH1VY\large-Small-House-Icon-166.6-3144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57490"/>
            <a:ext cx="1823654" cy="188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9pNKiJh8dVQ9pgDopkLSCMHYQHbtO7BGQyS128o2P1dwBst4tG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057707"/>
            <a:ext cx="2778702" cy="20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lipartbest.com/cliparts/RTA/6zj/RTA6zjBbc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7" y="895820"/>
            <a:ext cx="1719263" cy="194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xQSEhQUExMWFRUXGBcWFhcWFRYXFxgXFhkZHRgWFhgcHCgiGx0lHBgXIjEhJSkrLy8uFx8zODMsNygtLisBCgoKDg0OGxAQGy8kICQsNCwsLywyLCwsLSwsLy0sLCwsLCwsNywsLCwsLCwsLCwsLCwsLCwsLCwsLCwsLC0sLP/AABEIAP8AxQMBEQACEQEDEQH/xAAbAAABBQEBAAAAAAAAAAAAAAAAAwQFBgcBAv/EAFMQAAIBAgEECBIIAggFBQAAAAECAwARBAUSITEGBxNBUXF0kRQWIjI0NVNUYYGSobGys9HS0xUXI1Jyc5PBQkMzYoKUo7TC8CRjouHxJUSDpMP/xAAbAQEAAgMBAQAAAAAAAAAAAAAAAQMCBAUGB//EADsRAAIBAgIGCAUBCAMBAQAAAAABAgMRBDESITNBUXEFExRCYYGR8CIyUqGx0QYVFjVTYsHSI0Ph8XL/2gAMAwEAAhEDEQA/ANxoAoAoAoAoAoAoAoAoAoAoAoAoAoAoAoAoAoAoAoAoAoAoAoAoAoAoAoAoAoAoAoAoAoAoAoAoAoAoAoAoAoAoAoAoAoAoAoAoAoAoAoAoAoAoDP8AL2zjFYSYxSYaPhVgzWdd5ho5xvGteVaUXZovjSjJXTI760Ze94/Lb3Vj2h8DLqFxO/WjL3unlt7qdofAdQuIfWjL3unlt7qdofAdQuJw7aMve8flt7qdofAdQuIfWjL3vH5be6naHwHULiH1oy97x+W3up2h8B1C4h9aMve8flt7qdofAdQuIfWjL3vH5be6naHwHULiA20Ze94/Lb3U7Q+A6hcTv1oy97p5be6naHwHULiH1oy97p5be6naHwHULiH1oy97p5be6naHwHULidG2jJ3sn6jfDTtD4DqFxD60pO9k/UPw07Q+A7OuIfWlJ3sn6h+GnaHwHZ1xD60pO9k/UPw07Q+A7OuJL7Gdm02MmES4VQuuR90JCLw9ZpJ1Ab/EDWcKrk7WMZ0lFXuXirygKAKAKAKAKAKAitkeQY8ZEY5NBGlHHXI3COEcI3+Y1hOCkrMyhNxd0YjlfJkmGlaKUWZeZgdTKd8H/trBrSlFxdmbsZKSuhnWJkFAFAFAFAFAFAFAFAFAFAFAFAFAKYaBpHVEUszEKoGsk6hUpX1EN21m47E8gLgoAgsXPVSN95vB/VGof9zW9ThoqxpTnpO5NVmYBQBQBQBQBQBQBQEBsx2PJjITfRIgJjcWuD908Kn/AL71VVYpxu9xnCpoO+4yzpPxncf8SL4q0OshxRf2ml9X5DpPxncf8SL46dZDih2ml9X5O9J2M7iP1Yvjp1kOI7TS+r8h0nYzuI/Vi+OnWQ4odppfV+TnSdjO4j9WL46dZDiO00vq/IdJ+M7j/iRfHUdZDiO00uP5DpPxncf8SL46dZDiO00uP5E+lXF9wPOvvqdOPFDtNLidGxTFn+SfKQf6qaceKHaaXE4dimL7gfKT4qjrIcR2ml9R4fYzihrgfxWPoJqVUjxHaKX1HnpdxXcJPJNNOPFDtFL6j10tYruD+b306yPFDtNL6gGxnF9wfze+mnHiO0UuJoO17sSbD502IS0xuqKSDmLvtcEi7eYcZrdo07a3mYVal9SLxV5QFAFAFAFAFAFAFAFAQuzWZkyfjXQ5rLhp2UjWGWNiCOIioaurMELkbKufDE0nXNGjEgaCWUE6N7Sa51Xo2S1035MuqdFzaUqbv4P3+hIDFp94VqvB113TVeBxC7n4ONjEG/fiFZxwNeW63Mzh0diJd23MRGUdPW6PPWw+jHo6pa/sbT6Iloapa/sLLjEO/wA961pYKuu6acuj8RHu+ljpxafe9NQsFXfdEcBiH3fwN5cofdHjNbdLo3fUfobtHol51X5L9RSPHKdejz1TU6Pqx+XWUVei60X8Oten5FeiU+8Ko7JW+lmv2LEfQzw+NQb9+IVbDAVpZq3Mtp9G15Zq3P8A8EY8oaeqGjwfvWxU6NdvgevxNqr0S1FdXK78f8e/McLikP8AEPHorTlg6y7poSwOIj3H+TpxSD+IemiwlZ91iOCxD7j/AAQGzDLjQ4ctDoYvEmcRqEkqI1vDZjprco9HuPxVH5Gz+7pU4OdR+RoVdArCgCgCgCgCgCgCgCgCgILZ72sx/JcR7JqAqmROxoPyo/UFXHoqXyLkJZRy2kMixZk0kjKXzYYXlIQGxYhQbC5ApcrrYmnRdpsQ6YB3pjv7liPhqLlP7xocTwdkyhgpw2NziCQvQc9yFsGIGbpALLc/1hw0uP3jQ4nvpgHemO/uWI+Glx+8aHEE2Rpnxo8OJiMjBEMuGljUuQSFzmUC9geY0uZU8bRnLRi9ZM1JuDbKWPSCJ5ZCQiC7WBJ120Aa9JoYTmoRcmR/TAO9Md/csR8NRc1P3jQ4nibZKqKWbDY1VUFmZsHOAABckkroAG/S4/eNDie+mEd647+5Yj4aXH7xocQ6YB3pjv7liPhpcfvGhxJDJuOSeJJYySjjOUkWNuKpNuE1OOkiK2b9in87Df5iOolka+M2L97zWaqOIFAFAFAFAFAFAFAFAFAQWz3tZj+S4j2TUBVMidjQflR+oKuPRUvkXI5kbtwOQye3jqN5xemM4l8qThkLi+2GG5Ni/aYOo3ma+R++JNVJgU7bI1ZP5dF7GeoZvdHbdHupPVkDs87AxH4V9dah5Gvi9jI0ypPHENsz7X43k2I9k1HkZw+ZEwuqhgdoDMtgPa7C/l/uahZHssLsondm/Yp/Ow3+YjpLIwxmxfveazVRxAoAoAoAoAoAoAoAoAoCC2e9rMfyXEeyagKpkTsaD8qP1BVx6Kl8i5DbCY1YcrKz59ugnHURySm5nT+GNWNtGu1qh5nG6XV3Etg2SQcE448JilHOYqXOLoMi8Tl2A4/DtnOAMPigbwzDSZMJbWngP+zS+syUHoslzshw+/IRxxyAc5WpuYaDKts7ytDMcAsbhiMbGbWYaNymF9I8IqGze6Pi1XRIVJ6kgdnnYGI/CvrrUPI18XsZF0OySDgxH9zxfyqXPI6D9si9luX4WwOMUGS5w84F4JxpMbayUsPHRsyhB6SJddkGHt17fpS/BU3MdBh0x4buo8l/hpcaDKPsB7XYX8v9zULI9fhdlE7s37FP52G/zEdJZGGM2L97zWaqOIFAFAFAFAFAFAFAFAFAQWz3tZj+S4j2TUBVMidjQflR+oKuPRUvkXI5kbtwOQye3jqN5xemM4l8qThkLi+2GG5Ni/aYOo3ma+V++JNVJgU7bI1ZP5dF7GeoZvdHbdHupPVkBs87AxH4V9dah5Gvi9jI02pPHENsz7X43k2I9k1HkZw+ZEwuqhgdoDMtgPa7C/l/uahZHssLsondm/Yp/Ow3+YjpLIwxmxfveazVRxAoAoAoAoAoAoAoAoAoCC2e9rMfyXEeyagKpkTsaD8qP1BVx6Kl8i5CWTcQiZXUu6qOgXF2YKL7vHo01G84vTCu4l0+lYO7xfqJ76m5xNFkPi8pQ9H4Y7tHYYfFgndFtcyYSw1+A81RvM1F6LJj6Vg7vF+onvqbmOiyp7YONjf6PCSIx6OjNldWNtyn02BqGbvR6arodVJ6ogNnva/EfhHrrUPI18XsZGg/SsHd4v1E99Tc8hosiNmGUoTgMYBNGScNOABIpJJibQNNQ2ZQi9JEsuVILf08X6ie+puY6LO/SsHd4v1E99LjRZn2wHtdhfy/3NRHI9hhdlE7s37FP52G/wAxHSWRhjNi/e81mqjiBQBQBQBQBQBQBQHCaAT6JT76+UKAhdm7B8nY5VOczYacKF0kkxMAABrN96gKfkjGosEILAERxgg3BBCi4Iq26O7Tr01BJyWXE84+HBzkGZIZCNAMiKxA4BcUuhKph5fM0/QafROTe98L+lH8NR8JjfC/2/Y59F5M7hhf0o/dU/CL4b+37HRkrJp1QYX9KP4aj4RfDf2/YWwuTsAjB44cOrrpVliUMDwggaKn4SVLDJ3Wj9iT6Oj++PPS6LO0UvqXqJzzQyKUfNdSLMrDOBHhBGml0Q61FqzkvsR30Hk/vXD/AKCfDT4Su+G/t+x4+h8m974b9FPhqPhF8N/b9jv0Lk7vbDfop8NT8Ivhv7fsH0Nk7vbDfop8NR8Ivhv7fsSmGlhRQseaqAWVVWygcAAFhU3RYq1FKykvsRWy5t0w2bGC7brhzZVYmyzxkm1t4AnxVEmrGvi6tOVJpSRrdVnICgCgCgCgCgCgInLOXo4CIwDLOy5yQoRnkaQGY6o0uCM9rDRYXNgcJ1IwV5MhySzIJMDLMQ+McSNrWFbjDx7+hT/SsLde/iC3tXHr46U3ow1I1Z1b5HMpRYaCJ5ZIogiKWJMaagL6BbXWvTlVlKybMIuTIzYpkhXVsVNBGJJyGVDGn2cQ/o49Wu3VHwmra9WUXaMjOUrbyfOT4Rp3KPyE91UdbU+plSk3vK/sTyfHJ0RiDElpJmEd410Rp1IzdegkE1fWqyilFPXv5lsm0WD6Nh7jH+mvurXdWp9TKtJ8SBOTonyiAI4wIYLkZi2YytoNrb2b562o1Jqle7Lbu17k79Gw9xj/AE091aiq1FrTZVpPiVTbNwKLgbpEgIlhuRGvW54vpAraw1Sbk028mWU5PiWpMmw2H2Ueofy04OKtedapr1sxlJ8RvlTIME0MkRijGepW+YugkaG0DeNj4qyp16iauxGbuMNiMEcuDhaSGPdAu5yAxrfdIiUe+jXnKees685xm0m//CZt8SZOToe4x+Qvuqh1an1MwUmVbZfgkwjR46OGMohCYpdzWzQHVJa3Xo1jfgJ01t0Kspxcb693MtUm1Ys6YCAgERREEAghEIIOkEG1a0qlSLs5O5g3JHfo2HuMf6a+6setqfUyNN8StbKsgbmy43DQo0sYtLDmLmzxb62t141g+Lgrao15P4ZPU9S8GWRlfeTeAgwuIiSWOKJkdQync0Og+LxeKqZSq05OLbMZSknY8YvIS6Hw56GmXSkkSgDwrIg0SId9Txixsaso4ydOXxO6JhVazJXIGyTdH6HxCiHFAEhQbpKo/mQMeuHCutd/RYnt0qsakbo2oyUkWGrDIKAKAo+P2aiaaXDYWRYtyYpNPIBnKwOlIYWF2Ov7RhmjeD6qor1uqWVzCUrHvCYvDR3tMpZjd3ZgXc8Ltv6NHABoAA0Vxajq1HeVzVk5SHByxB3ZPD1Qqp0pt3tr95EaEmVnKGOhx08aGVThIc2ViD1M8oPUIpGhkXWSL6bDWK2oRdJXS+J/bmWJOJZhlaDuq89anVS0taK9F2ILZpskjiwjiORTLLaKMAi+dIc3OA37Xv4q2MPQcp61kTCDJLIs0MMEUStoRFXQrbw06hw1XVi5zcrZ++IleQ/OUY/6x4o5D6FrB05cPfqYqL3lcyLlaFsfjj1eeNySwilLZqrfSAlwLnfrZqUpqlFeBY46iwfSkfBL/d5/grWVKXgV6JW9sHKSthRCM4NNJFGA0bgkFxnFRa5IA3q2cLTalJ+D3ozhHxLKMeoAGZL+jJ8Na7h7uiJR8Tv0gv3Jf0ZPdUaDVta+xCjYrGStkUUOLxUDF81pVeL7J7LJKudJATmgK2eC4BNzulbdTDylTU1wLHTm1fcWYY+/8qXyLek1p6D4or0fERx2KRo3WWFzGVIcMqgZpGm5LDRasoRakrNEqOvMqm19l5gr4RklkEJPQ8uaPtcPfqDpIDZuhbrcWt49zF4a6U3qLKlN5tFyGP8A+VL5I99aeg3k0UqKOfSA7nN+kx9FY6GrMRWsqWxnLEceMxGGhLPARu6BY3vG5JEqKLaVJ6q41EkVuVqMpUoyl7RdKm7XLacor9yX9GT3VqaHivVFOgMMrxxYhArJOrA50brFIrxuNTo1tBq2jKVOSaf3RnG6eY92C7IZ8SkqzRFjC+5jEIoWOfXdgrEWYWswFxfVwDvwldXNtO6LbWRIUBHY7IkEziRo7SAACRC0clgb5u6IQxX+qTbwVjKEZKzRDSZUNsrFS5PwizQSsWM0cf2gjYBXve1lBuLaCSfHWv2Ki9xiqUWwnw+eLSs0o4HIzfGgAU+MaK2aeFpU/lR3aWBoQyjfnrORYfMvubNHfSQh6m/CEIKg+ECpqYalP5kKmBoTzj6ahUtLo+3k5otPH9n6Kp/d+H+kqXRdDx9RvJgUZi0g3RjovJ1RA4FvoUcVtVbEKNOCtFGxTwlGCaUc/P8AJ2PCZrZyyTDwbtKV8ksQPEKwlhaMs4owlgKEndxFJY87W8nEJZFHMrCojhKKyihHAYeOUfyILkuEAARqtrkFRmsCdZDDSCeG96v0ItWsXOhTa0dFWFoo3XQJ5rcDMH/6nUt5615YOjJ3cTWfRtBu9vueDgYznFlDl9Dl+rLDgJa+jwaqujTjFWSNiGHpQVooYZWyrDgUUvNLErHNULnyC4F7KhDBRYbwFVVMLRn80TUxGFw0dclbkRcmz7CNobFYgjgEMiX8aRg+esIYShHJGvGlgou+v7iabM8miPcxcR2IzBhpc2x16My2mtm8bWNztOHUdHdwsCbNsGosmJxKjgzJ25s9Gt4q154ahLOJqyp4KXtnJNmeT3sZHklKm4MkMz2PCoKWU8QFWQp0ofKiym8HDJfa57xOzbJ8gAdnNjcfYTXU8KnNuD4RVjcWrMunicPNWlrXI8x7OcKosuLxQHhikk88kTHz1rSwmHlrcTSdHBPe/udl2b4JxaWeaQcDQyBSOBlWMK3jBrKnh6NP5UWU44OGvPnckcmZWwmPJWPqzDZuqjdCmcCAyFgCNAIuKvejJWes3oyo11bOxKdDOOtxE6jgzlfzyKx89a8sFQlnEol0bh28hLa8dsZLlBMVI8ywT7nGGIUZtjoZUCh9W+DWMcNSg/hicqpShCbSWRo8UYUBVAVQLAAWAA1AAahVxB6oAoAoDO9vTtcnKYPS1CY5odGrz0iOVBIUAUAUAUAUAUAUBF4rthkv8+X/AC8lYzyOd0h8q5lwx+UsScYMPh1hzY445p2lL5zLLJIipFm6mtFIc5rjrRbSSKzlEXk/Zs7RxM2GZwwhWSRGRUWacfZRqrtnG5MYvqG6L4bANcl7PJm3BpcNmpLBgpWzXUmM4yZ4lcnO6pSdzIUC4GffeFAeoNsyGSMvHFnjOjsd3hChZRIVads60B+ytmvbqpIxfSc0CYy/luaHE4WNRGkUpAeSVZSCxdVESugKxuQxIL6GNlGu4AiclbPHkSJWwrHESrA0aK6Ksm7LOSwLMdzUDDTHqiTYLvm1APcPs1Dsn/DSiNngjeQtHaOTEWVEZc67ESEIc24FwdIoCCyl24xXJsN60tZwOj0dnIfVmdUYbUPZGV+Vfs1VSzPPV9pLmaVUFQUAUAUBne3p2uTlMHpahMc0OjV56RHKgkKAKAKAKAKAKAKAg8s42ODG5NkldY41nkznchVF4JALk6tJA8dYzyOd0h8q5ljyhl/I80scr46EOmgFMWYwyg5wSQI4Ei5wvmtca+E3rOUNIcdkRHidcbCNzCBV6LO5nc75jOmfmuy3NmYE6uAWA5g8XkOJVRcbCQqwKudiy5C4aUzQqCznQjnQOAAahagPDYjIhiaHo9RGxHULlCVVVQGG5IBJZY7OwzBYWt91bAP8oZfyPM0TSY6D7MqVVcUUQ5rBl3RFcK4VlBAYGxFAMmxeQ81VGNhXNSKNGTGFZEWEyGPNcPnAjdpATe5DkG4oBPBYnIscwlGPhsu5bnH0UcxdxTNUuu6WkYHqgzAkE3vegGAynDicq4qSCVJU6Hwwzo2DLcNLcXG/prOB0ejs5EzWZ1RhtQ9kZX5V+zVVLM89X2kuZpVQVBQBQBQGd7ena5OUwelqExzQ12TyFcPIVJU3TSCQevXfFMS2qba8Pyd+s2oajPIsdiSoPRLi4/rH/WK1ZVLO2v1ZzYyqtX0j10Viu+m8l/mVHWrx9Sb1fqPQxmJ38S/izx/rNR1vP1F6v1HOjMT3y3/X8ynW8/Vk3q/UHRmJ75PNJ82nW8/Ui9X6vfqd6NxPfJ8mT51OsXj6jSq/V79Ti5QxIIzpyQb6t0U6r3uZG9G/RzunZv1GnUT1s1CA9St+AeiuksjqrIjcVlHBSC0k2FcA3s8kTWPEToNRdFUqtF5tfYbZ2TeHBc+HpdGOlh+MfsGdk3hwXPh6XQ0sPxj9gzsm8OC58PS6Glh+MfsGdk3hwXPh6XQ0sPxj9gzsm8OC58PS6Glh+MfsGdk3hwXPh6XQ0sPxj9gzsm8OC58PS6Glh+MfsL4XH4GK+5y4VL2vmPCt7ar2OnWaXRMatGOTX2JOCdXUMjKynUykMDxEVJdGSkrpjTah7Iyvyr9mqqWZwK+0lzNKqCoKAKAKAzvb07XJymD0tQmOaGeyzsWTjT2i0xOzfl+Tv1tmzO8StlAFx/RDRr0lL+k89affZy+4g3D+s3PWOn4L0J0PFhudv428bCl2932DSW/7nRh/6zc96OTWaXoFFPJv1PYjA1g+Nn+Kmn4L0J0PF+ok0OuzMNduqOveqYyu0rIxlGybuzuIFmXjYf8ASfdWC+VmUs0X/ZOxGTsQQbHod9X5Zrq906FbYvkUHYntd4bFYSKeSSUM4JIV0A0MRoBQ8HDW3RwsJwUnc+Y9I9P4nD4mdKCjZcb3yXiS/wBVGD7rP5cfy6t7FT8TS/ifGcIff/Y4dqjB90n8uP5dOxU/Eh/tRjOEPR/7HRtUYPus/lx/Lp2Kn4kr9p8Zwh6P/Y4dqnB90n8uP5dOxU/Eh/tRjFuh6P8A2OfVVg+6T+XH8unYafj78iP4pxlr6MPR/wCwfVXg+6Yjy4/l1PYafF+/Ij+KsZ9MPR/7B9VeD7piPLj+XTsNPi/fkP4qxn0w9H/sH1V4PumI8uP5dOw0+L9+Q/irGfTD0f8Ase9pXsKXlDezirmwyPq/R+zfP9C47UPZGV+Vfs1YSzObX2kuZpVQVBQBQBQGd7ena5OUwelqExzQz2Wdiycae0WmJ2b8vyd+ts2Z3KbqvHF5mStLvvz/AAcvuLy/IujWzmspIUdcobrpI1Ogg7zEeM1NJtXfgRVSdkO/paa+hym8MwlLDwZtqh1pk9TAVwcwlnDsF6tN0YEBlzmhDm6tcHq+qsate1Kv+oi9JGnMOrScNhP2gFYdfIs6iJ7l4bAEgalVRcAC+aoCi9rmwAuToqZu8ovkRBWjJcxPFHqh+M+q9Vbn73ljzRfNlPa7E8nf1DXU7p0K2xfIjtrvtdhvwt67V1sLskfEunf5hU5r8IsdXnIChIUB73Q8J56jRRn1s+L9Q3Q8J56aKHWz+p+pXp8iZYefomLER9B9eEv1RiXrhbMuWYAkEH+IaRvcueIkqup6rnvMN0RSl0enKL03G+bve11v5avUsAlJ1MeeupZHg+sqcX6nGN9dTYxcm3rZStpmUtgpM4k/bsNJJ0bnHorgwyPvfR+zfP8AQt21D2RlflX7NWEszm19pLmaVUFQUAUAUBne3p2uTlMHpahMc0M9lnYsnGntFpidm/L8nfrbNmc3JRb8KeZ1rS7z97jl91e94+wguJPy/RJET6KU8pchUzjzEKqLR3gXtIh/5cY4NcCg6q2XtUay2TGlaxsgzXA8fmY1fLOPkURyl5ieJ1r+I+o9VrJ+95Y8173F92U9rsTyd/UNdTunQrbF8iO2u+12G/C3rtXWwuyR8S6d/mFTmvwiyA1eclOwUDOUIChJ7ghhaMo39LnnSXY5yOrG+aTYAWK6B/CDv1wukpVKerSdme/6DWFr4aMo04qcXZuyvdLO+ev83LVhMvQ7mpeWNWsAVLAHOvawXXpOqqYXlDSO72uinoyklLhfWUxpIicQpW0zlNzIZlsDnZ7AKR1oW/ASyg66nAOc5WTZyuk6mHp0KlWtCMnuulm/HPxdtdhavRHzgpG0r2FLyhvZxVwYZH3zo/Zvn+hcdqHsjK/Kv2asJZnNr7SXM0qoKgoAoAoDO9vTtcnKYPS1CY5oZ7LOxZONPaLTE7N+X5O/W2bM6UdSvgK+ZhWl3vL/AAcvu+f+SRyet91/Kb1kqaWUuQq5x5jSqS0cZKW7xhvupzZgt5q2f+1e9xr/APU/e8bCtY2DkjdRo3g3rNV0s4lMcpHidtKeFjfyH11hul73mT7vvcX7ZT2uxPJ39Q11O6dGtsXyI7a77XYb8Leu1dbC7JHxLp3+YVOa/CLHV5yAoAoSFAJylgGK5udmkIW1BjqJ8Grz1xulKMpyjK/wr8+9+7eeq/ZvE06enC15PX5eHiuG/dd6hhJk0vPHMc0EKSqkjOLNewuLiwudRNcfr6MEoynz1P8ANj0jwmJnVdWNO+rVrWd9Ts3f/PgKMGbE3CkBQQ5IsDfUovrvcG40DN111ui6cXLTpu6tZ2d1u1Hnun60lDq60bSbuk1Z2u1fl+vgP67Z5IpG0r2FLyhvZxVwYZH3zo/Zvn+hcdqHsjK/Kv2asJZnNr7SXM0qoKgoAoAoDO9vTtcnKYPS1CY5oZ7LOxZONPaLTE7N+X5O/W2bM9w3W+V6TWl3/L/By+774klkjXN+RJ/pP7VNLvciKu7mMKpLh3kgXkj/AAL4P5QrZW1Xvca3/U/e8ZitY2QkGix4DzHT+9XT7vIph3uYLYrfwXH++ImsPq97zJ933uL1sp7XYnk7+oa6ndOjW2L5Edtd9rsN+FvXauthdkj4l07/ADCpzX4RY6vOQFAFAdoSxllCdlMYRipLEkqbHNUadO9pK6q5fSzj1STzvq9+Z6H9m3UjiJThws/N3/wNMdijINMjFmBKm5N7cO9z153qYvNHtHjKi+WWvdkeMnkhUctdiHZtFhmoWuABrIA5zo11OExEcJikl8t7Pk1f7an6lvSGDl0l0c9JXna8bavi3euT3a7kyDcXFe0TTV0fJpRcZOMlZrNFJ2lewpeUN7OKuFDI+99H7N8/0LjtQ9kZX5V+zVhLM5tfaS5mlVBUFAFAFAZ3t6drk5TB6WoTHNDPZZ2LJxp7RaYnZvy/J3q2zZnuFF14NZ85Nq0u/wC+BzO574kjktwN18MTjzaue3NU09V78CKmu3MY1SXDnIbfaRcSjnQA1srar3uNZ7J+941FaxsnubUPCvoLD9qun3eRVDvcxunWpr1D1TrrD6ve8ncve4v+yntdieTv6hrqd06NbYvkR2132uw34W9dq62F2SPiXTv8wqc1+EWOrzkBQBQBQkhsfJd5T9xQg420k+cc1ef6TqaVZR4f/T2HQdLQwsqnH/5/j7kcXzZoBwofMrGtDOLOvFWnHl+p3BZSzjHDmKgQuhcEksZUPV2OgXLEW8e9WKwCr1VeVr+G7hnrvlfcbMumXhcN8ML6KvnvXlqWb8SzxxhRYf8Anwnw162lShSioQVktyPmuIxNXE1HVqycpPNspW0r2FLyhvZxVxYZH3bo/Zvn+hcdqHsjK/Kv2asJZnNr7SXM0qoKgoAoAoDO9vTtcnKYPS1CY5oZ7LOxZONPaLTE7N+X5O/W2bM7h60fiPrmtF/N74HMXy++JYcvxui4MvAU/wCHRbvm5syqzNbqGzhbdFNiVPVi2/V85aKTsUQjpNq5GHFLf+hi58R86qutX0ot6p/UxDCvubBlA0MWANyouSQvDmjVrvYa6x6x6WkZdX8OiKide5J5U/zay6xfSiOrf1MbtrY7xJIFyQt95bkm17nSTrNYynpNExhopiIPUp4vOtqjeydyNA2U9rsTyd/UNdTunQr7F8iO2u+12G/C3rtXWwuyR8S6d/mFTmvwix1lXrRo05VJZJX1a2aGEw08TWjRha8nZXdkIY7EiI5rgkkdSoBOdxDfquliaVWHWJ2Szvqt745Hrui+hamFrTjXjeWrR3rXfLx8rrzIJ5pUuqydW75xSwYRJbUW0gMSRo3rcda+ExrxVWTpr/iS1S+p/wBvgle74nWxvQeFbjOtH496WrV/dbfwHsTMepZ2ZjvDR6N6ulZI0amDwGFXXSglbz9E3mR803UNpuXkNuIaR6Bz15WvLSryZnRWjhVqtfcJZV0YjDkbxKc6MLecVRH5WbbX/Il4EUJc2SQje3NxxjV6K2Iy0WpcGaUoKUdF71b1uaCDXqDwNrFI2lewpeUN7OKuDDI++dH7N8/0LjtQ9kZX5V+zVhLM5tfaS5mlVBUFAFAFAZ3t6drk5TB6WoTHNDLZZ2LJxp7RaYnZvy/J362zZnkHW/2j65rRfze+BzF8vviWTKayOmDEsjOFiLgMc60SAF1GqzkxyrpOpE8NbEkpWvwNeLavbiRU7xHrEYcBMliePqCAOLz1VekW2qngyR6SIyTvAzWHOItHNS9IWqhK8ZQWjYPv2nFucwG/MKXpcBarxEDqGi1wSRfOtZmW2dmrfrfujXUTik1YyhJtO4ivWrxL6KwebMtyL/sp7XYnk7+oa6ndOhW2L5Edtd9rsN+FvXauthdlE+JdO/zCrzX4RLvjrXJU5i9cd+97ADxmtDpDGtWw+Hkutk7Wv8q3t8PC/wDg9B0N+zUJpYrEu9NK9knZ8Ff8pepBYnC5xaYM1r5iNpW5JBKqt9Vgbnf8w0cNT0KlLDzjebelNO0rRUWrt5XcnqtkrLxfsJyWhOcHaKVo21a7rUlwSWu+evknGBiRBmjXzkkeDf4q9LayOTUqRgnKbsuLJOKHckeQ9dmk8QUX56wnKycuB4vpLGrHV404fKnZeLeb/T/0rISxhHCz+YIv+k15TieqXyJeItlwEEP9yVGHjCj9mrCnk0Xy1VE/G3qRmKXNlI3nQW40Pwm9Wp3ia9WNpPmXzCG8aHhVT5q9TB3imfP68bVJLxf5KbtK9hS8ob2cVcOGR936P2b5/oXHah7Iyvyr9mrCWZza+0lzNKqCoKAKAKAzvb07XJymD0tQmOaGeyzsWTjT2i0xOzfl+Tv1tmzO4tX9o+sa0n8/vgczu++JIZNlCuSx6kRT3udAG4yE24NNzxknfqaTu7PgY1VZXXEjxiU++nlL76r0JcCzTjxDolPvp5a++p0JcBpx4ikbButIbiIPopoS4EaceI6xw6mH8o71tKzTKRzqasqK2iYU3fSGKdYujeHoqt5sz3Iv2yntdieTv6hrqd06FbYvkRu18D9G4ew/hbT/API1YY3pOOGwypw11JL4Utb16r+X35XPm9LoOeO6WnWqK1GMlpN6k7JPRXPfuS33siwzoJQM8aNYFzYcG/Wz0V0dToUYVJR/5LXbed3nnlw/Jzemun8TLF1IYer/AMSdopWtZar5a+K+xTdsjKLYPDwmIKS0jWDXawKm+ptd1HOfBWjRxc5Y2rWpr4fkd83KL56rfhp7z2GETWDpUcRLSqNaerdF5X4558U+Gu05JzdyS1r5q51rXuVB089/HXo4O8Uz5l0hOpOvNzbzdr+DtqPWVI2aMqguWIGsAAX0k+LR46oxel1LUVdvVqM+jVT7SnUkopa9fvz/APSIxuSJA2HzLEJcubkW82km5OjfFcLseIT0XBu/C1lz1+9x6794YKUdKNVJJ216V/JWu1425jTFYqNsQYHco8hRUUAM+hXJYqWFlsOu4SNB02qp4eo6nV2s/G9vfI3K06fZ5YnSvBa/had/vq8/QUx+QpHKhLDNYWY21X15t9OjWL6bjgrYhgsRpOOj531fr9jSrdLYGUFU6zNZWblye699S1235FhwURSNVNupFtHANA8drV3qCkqaU80eMxkqcq8pU23Fu+tWzz1c7lQ2lxbBS8ob2cdcaGR9zwGzfP8AQuG1D2RlflX7NWEszm19pLmaVUFQUAUAUBne3p2uTlMHpahMc0M9lnYsnGntFpidm/L8nfrbNmdQ9Yvi9NaPfOZ3T3IBoJJFiGBDFSCDoIIII01EG0/hMppNaz2cQ2vd5+PorED/APSrOsqe0V9XTOrlFh/7mXe14qbe1fzKdZV9ojQpe2O8PlydR1GJmt4J5T58/wA1Osqe0OrpjUuXYszM7MRdndnJ8bE/7NYSlJtaRnGMUnoiRGgX02t/5o85eYXyovmyntdieTv6hrp906NbYvkRu14P/T8NpPWtovo69t6trC4Gl1ixOvStbwtyPk3TvS1e9TA2WhdPLXfU87+XIshPurdxOIhh6Uqs8krnn8Dg6mMxEKFPOTty4vklrKll7ITY9pQwzEijaKEtezTNYtKBfQotmg792NcHojDTq0p156usbkluTfv/AMPd9NdLUej6tHDUtbpqMZPfopal/kcbX4ToWwJMoZhiM83cTLoYNwAAADwAV28LbQ8d/M8p086jxV5fLb4LZaL13XPf4lmrZONdpniaUKpZiFUAkkmwAGsk7wqG0lrJjGVSSjFXb3IyvK6TvPFlOIAB5jFFulwqxlRHFM+i4UsXbTwrw1zJ6Tkqy3uy/CZ7nCuhToS6OqO7jHSlbNu7lKK4tKy1Go4SIoiKzF2VQC51sQNLG2+dddOKsrM8RWnGdRyirJvLh4C1SYJreUjaW7Cl/Pb2cVcGGR976P2b5/oXDah7Iyvyr9mrCWZza+0lzNKqCoKAKAKAzvb07XJymD0tQmOaGeyzsWTjT2i0xOzfl+Tv1tmzOousH+9+tLvnM7guoFxrBF2UqSpDKCVII4CBSk7PyFVXXmeZAWbOLyE2tfdZR6rCp66ZHUwOwXTrSw/tsTwayb6qjrp8R1MOAS9V13VkXsX6phfXZmuR4jR1Z8SVShwF5oM3c2sAZFMjWAFyZZFBNt/NVfFasqjvosxpq2khvGLgcRPMpNYPN+Zl3V5F62U9rsTyd/UNdPunRrbF8iF2F4VpMmYZVleLQxLR5mcRnv1PVqwHGBfRXToRcqMUnY+NdK1o0ukaspQUstTvbJcGiWwmxyFHEhz5ZRe0k0jSML6825sv9kCsnhaUlaa0ues1f3zi47KSprhBKP41vzZLKttWiroQjCOjBWXBajn1atStLTqScm97d36shcoZBJlOIw8m4zkAMbZ0coGoSpovwBgQRffqudL4tKDs/s+Zv4fpBKl1GIjpw3bpR/8Ay/8AD1CaYvKDXXoaCMjXI8xdGOnTGirnEaj1RXX46xUqz1aKRZKh0dBabqykn3Ukmubbt6JnG2OtNboydp1BztxVRFDcWtnKCWexF+qYjwVPUuW0d/DJELpOFBWwlNQeWk3pS8m9S8kS2PyfHNE0LqDGy5pGrRvW4LaCOCwq2UFKOi8jn0MTUo1VWg/iTv757yBw2NnwK5mKDTQLoXEoCzKg1DEINOj763vovpqhTnSVp61x/U6tShQx8tPDNRm84PUm/wCx5a+Dt4FiwuJSRA8bK6MLhlIIPERWwpKSujj1KU6U3Cas1uZTdpXsKXlDezirhQyPvPR+zfP9C47UPZGV+Vfs1YSzObX2kuZpVQVBQBQBQGd7ena5OUwelqExzQz2Wdiycae0WmJ2b8vyd6ts2Z3F1o47eetF/P74HNXyijyhRnE2t5ydAXjJNvHU0fmIrfKO2ybKP5beIE+inUzHXQD6Ok+4dGg+mnUzHXQPQyVNo+zbTo1HXTqZ8B10BLEuc5VYENGoRgwItpLC2jT1LKfHw3qaia0UyINPSaGyNoHF6Rb96x3vzMu6vI0XKuCM+EkhUgGSFkBOoFksL+CunuOpUi5U3Fb0Z7gtiWWYUWOPFRKi9aoc2FzfufCazjUqxVkzzVb9nKNabqVKabeb1i/S9lzvyPyz8up66t9RX/C+F/pR+4dL2XO/I/LPy6ddW+ofwvhf6UfuHS9lzvyPyz8unXVvqH8L4X+lH7h0vZc78j8s/Lp11b6h/C+G/pR9WHS9lzvyPyz8unXVvqH8L4b+lH1YdL2XO/I/LPy6ddW+ofwvhv6UfVh0vZc78j8s/Lp11b6h/C+G/pR9WcGx3Lnfkfln5dOuqreS/wBmMPJ3dNerLJtd7HpcDhnimKFmlZxmEkWKoNNwNN1NVxVj0eEpSpQalxJrah7Iyvyr9mquWZyK+0lzNKqCoKAKAKAzvb07XJymD0tQmOaGWyzsWTjT2i0xOzfl+Ud+ts2Z4hst7X0t6xrS7/vgcvue+IsrEG4Njwiq07ZFjSeZ6WZhezML69J08dTpS4kaMeAmBUXZNkczBwDmpdiyOk0WYeQmh6leIecVlvfmY91Gq4frF/CPRXVWR1o5ClDIKAKAKAKAKAKAKAKAKAYbUPZGV+Vfs1VSzPPV9pLmaVUFQUAUAUBQNu3Du+ThmLnZs8LEAgaATwkcI56Ep2ZTstbKknheOOGUM1s0vuQW6sGsSsjEXtbUddRXacGuX5OpPFwnHRitZC4dYLZrNirkHSuHw4sSTw4s+iqFGne9zRvO1rEoOhSbCKYHfulxo4P+NqbUheqenGEziNzmsLfyxY//AHeKptSIvUE91whzrRTdTwxix4rY6ofVBdYJRYjDfxQvxWbz/wDE8W/WOlS4GWjV4i0eKwd/6DEDQbZoXTo387EnRxWNSp0kQ4VCMxCxWIQTdaACzRg5w3yM02GrfNY3pGejVLJFs2iAAME5IAGgQ20cF5dVbykrG6sdTStrPXTxF3DEc0HzanSRPb6fBh08RdwxHNB82mkh2+nwYdPEXcMRzQfNppIdvp8GHTxF3DEc0HzaaSHb6fBh08RdwxHNB82mkh2+nwYdPEXcMRzQfNppIdvp8GHTxF3DEc0HzaaSHb6fBh08RdwxHNB82mkh2+nwYdPEXcMRzQfNppIdvp8GHTxF3DEc0HzaaSHb6fBkztNXZ8pSlSqy4gOobNvYg680m3PVbzOVVkpTclvNLqD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data:image/jpeg;base64,/9j/4AAQSkZJRgABAQAAAQABAAD/2wCEAAkGBxQSEhQUExMWFRUXGBcWFhcWFRYXFxgXFhkZHRgWFhgcHCgiGx0lHBgXIjEhJSkrLy8uFx8zODMsNygtLisBCgoKDg0OGxAQGy8kICQsNCwsLywyLCwsLSwsLy0sLCwsLCwsNywsLCwsLCwsLCwsLCwsLCwsLCwsLCwsLC0sLP/AABEIAP8AxQMBEQACEQEDEQH/xAAbAAABBQEBAAAAAAAAAAAAAAAAAwQFBgcBAv/EAFMQAAIBAgEECBIIAggFBQAAAAECAwARBAUSITEGBxNBUXF0kRQWIjI0NVNUYYGSobGys9HS0xUXI1Jyc5PBQkMzYoKUo7TC8CRjouHxJUSDpMP/xAAbAQEAAgMBAQAAAAAAAAAAAAAAAQMCBAUGB//EADsRAAIBAgIGCAUBCAMBAQAAAAABAgMRBDESITNBUXEFExRCYYGR8CIyUqGx0QYVFjVTYsHSI0Ph8XL/2gAMAwEAAhEDEQA/ANxoAoAoAoAoAoAoAoAoAoAoAoAoAoAoAoAoAoAoAoAoAoAoAoAoAoAoAoAoAoAoAoAoAoAoAoAoAoAoAoAoAoAoAoAoAoAoAoAoAoAoAoAoAoAoDP8AL2zjFYSYxSYaPhVgzWdd5ho5xvGteVaUXZovjSjJXTI760Ze94/Lb3Vj2h8DLqFxO/WjL3unlt7qdofAdQuIfWjL3unlt7qdofAdQuJw7aMve8flt7qdofAdQuIfWjL3vH5be6naHwHULiH1oy97x+W3up2h8B1C4h9aMve8flt7qdofAdQuIfWjL3vH5be6naHwHULiA20Ze94/Lb3U7Q+A6hcTv1oy97p5be6naHwHULiH1oy97p5be6naHwHULiH1oy97p5be6naHwHULidG2jJ3sn6jfDTtD4DqFxD60pO9k/UPw07Q+A7OuIfWlJ3sn6h+GnaHwHZ1xD60pO9k/UPw07Q+A7OuJL7Gdm02MmES4VQuuR90JCLw9ZpJ1Ab/EDWcKrk7WMZ0lFXuXirygKAKAKAKAKAKAitkeQY8ZEY5NBGlHHXI3COEcI3+Y1hOCkrMyhNxd0YjlfJkmGlaKUWZeZgdTKd8H/trBrSlFxdmbsZKSuhnWJkFAFAFAFAFAFAFAFAFAFAFAFAFAKYaBpHVEUszEKoGsk6hUpX1EN21m47E8gLgoAgsXPVSN95vB/VGof9zW9ThoqxpTnpO5NVmYBQBQBQBQBQBQBQEBsx2PJjITfRIgJjcWuD908Kn/AL71VVYpxu9xnCpoO+4yzpPxncf8SL4q0OshxRf2ml9X5DpPxncf8SL46dZDih2ml9X5O9J2M7iP1Yvjp1kOI7TS+r8h0nYzuI/Vi+OnWQ4odppfV+TnSdjO4j9WL46dZDiO00vq/IdJ+M7j/iRfHUdZDiO00uP5DpPxncf8SL46dZDiO00uP5E+lXF9wPOvvqdOPFDtNLidGxTFn+SfKQf6qaceKHaaXE4dimL7gfKT4qjrIcR2ml9R4fYzihrgfxWPoJqVUjxHaKX1HnpdxXcJPJNNOPFDtFL6j10tYruD+b306yPFDtNL6gGxnF9wfze+mnHiO0UuJoO17sSbD502IS0xuqKSDmLvtcEi7eYcZrdo07a3mYVal9SLxV5QFAFAFAFAFAFAFAFAQuzWZkyfjXQ5rLhp2UjWGWNiCOIioaurMELkbKufDE0nXNGjEgaCWUE6N7Sa51Xo2S1035MuqdFzaUqbv4P3+hIDFp94VqvB113TVeBxC7n4ONjEG/fiFZxwNeW63Mzh0diJd23MRGUdPW6PPWw+jHo6pa/sbT6Iloapa/sLLjEO/wA961pYKuu6acuj8RHu+ljpxafe9NQsFXfdEcBiH3fwN5cofdHjNbdLo3fUfobtHol51X5L9RSPHKdejz1TU6Pqx+XWUVei60X8Oten5FeiU+8Ko7JW+lmv2LEfQzw+NQb9+IVbDAVpZq3Mtp9G15Zq3P8A8EY8oaeqGjwfvWxU6NdvgevxNqr0S1FdXK78f8e/McLikP8AEPHorTlg6y7poSwOIj3H+TpxSD+IemiwlZ91iOCxD7j/AAQGzDLjQ4ctDoYvEmcRqEkqI1vDZjprco9HuPxVH5Gz+7pU4OdR+RoVdArCgCgCgCgCgCgCgCgCgILZ72sx/JcR7JqAqmROxoPyo/UFXHoqXyLkJZRy2kMixZk0kjKXzYYXlIQGxYhQbC5ApcrrYmnRdpsQ6YB3pjv7liPhqLlP7xocTwdkyhgpw2NziCQvQc9yFsGIGbpALLc/1hw0uP3jQ4nvpgHemO/uWI+Glx+8aHEE2Rpnxo8OJiMjBEMuGljUuQSFzmUC9geY0uZU8bRnLRi9ZM1JuDbKWPSCJ5ZCQiC7WBJ120Aa9JoYTmoRcmR/TAO9Md/csR8NRc1P3jQ4nibZKqKWbDY1VUFmZsHOAABckkroAG/S4/eNDie+mEd647+5Yj4aXH7xocQ6YB3pjv7liPhpcfvGhxJDJuOSeJJYySjjOUkWNuKpNuE1OOkiK2b9in87Df5iOolka+M2L97zWaqOIFAFAFAFAFAFAFAFAFAQWz3tZj+S4j2TUBVMidjQflR+oKuPRUvkXI5kbtwOQye3jqN5xemM4l8qThkLi+2GG5Ni/aYOo3ma+R++JNVJgU7bI1ZP5dF7GeoZvdHbdHupPVkDs87AxH4V9dah5Gvi9jI0ypPHENsz7X43k2I9k1HkZw+ZEwuqhgdoDMtgPa7C/l/uahZHssLsondm/Yp/Ow3+YjpLIwxmxfveazVRxAoAoAoAoAoAoAoAoAoCC2e9rMfyXEeyagKpkTsaD8qP1BVx6Kl8i5DbCY1YcrKz59ugnHURySm5nT+GNWNtGu1qh5nG6XV3Etg2SQcE448JilHOYqXOLoMi8Tl2A4/DtnOAMPigbwzDSZMJbWngP+zS+syUHoslzshw+/IRxxyAc5WpuYaDKts7ytDMcAsbhiMbGbWYaNymF9I8IqGze6Pi1XRIVJ6kgdnnYGI/CvrrUPI18XsZF0OySDgxH9zxfyqXPI6D9si9luX4WwOMUGS5w84F4JxpMbayUsPHRsyhB6SJddkGHt17fpS/BU3MdBh0x4buo8l/hpcaDKPsB7XYX8v9zULI9fhdlE7s37FP52G/zEdJZGGM2L97zWaqOIFAFAFAFAFAFAFAFAFAQWz3tZj+S4j2TUBVMidjQflR+oKuPRUvkXI5kbtwOQye3jqN5xemM4l8qThkLi+2GG5Ni/aYOo3ma+V++JNVJgU7bI1ZP5dF7GeoZvdHbdHupPVkBs87AxH4V9dah5Gvi9jI02pPHENsz7X43k2I9k1HkZw+ZEwuqhgdoDMtgPa7C/l/uahZHssLsondm/Yp/Ow3+YjpLIwxmxfveazVRxAoAoAoAoAoAoAoAoAoCC2e9rMfyXEeyagKpkTsaD8qP1BVx6Kl8i5CWTcQiZXUu6qOgXF2YKL7vHo01G84vTCu4l0+lYO7xfqJ76m5xNFkPi8pQ9H4Y7tHYYfFgndFtcyYSw1+A81RvM1F6LJj6Vg7vF+onvqbmOiyp7YONjf6PCSIx6OjNldWNtyn02BqGbvR6arodVJ6ogNnva/EfhHrrUPI18XsZGg/SsHd4v1E99Tc8hosiNmGUoTgMYBNGScNOABIpJJibQNNQ2ZQi9JEsuVILf08X6ie+puY6LO/SsHd4v1E99LjRZn2wHtdhfy/3NRHI9hhdlE7s37FP52G/wAxHSWRhjNi/e81mqjiBQBQBQBQBQBQBQHCaAT6JT76+UKAhdm7B8nY5VOczYacKF0kkxMAABrN96gKfkjGosEILAERxgg3BBCi4Iq26O7Tr01BJyWXE84+HBzkGZIZCNAMiKxA4BcUuhKph5fM0/QafROTe98L+lH8NR8JjfC/2/Y59F5M7hhf0o/dU/CL4b+37HRkrJp1QYX9KP4aj4RfDf2/YWwuTsAjB44cOrrpVliUMDwggaKn4SVLDJ3Wj9iT6Oj++PPS6LO0UvqXqJzzQyKUfNdSLMrDOBHhBGml0Q61FqzkvsR30Hk/vXD/AKCfDT4Su+G/t+x4+h8m974b9FPhqPhF8N/b9jv0Lk7vbDfop8NT8Ivhv7fsH0Nk7vbDfop8NR8Ivhv7fsSmGlhRQseaqAWVVWygcAAFhU3RYq1FKykvsRWy5t0w2bGC7brhzZVYmyzxkm1t4AnxVEmrGvi6tOVJpSRrdVnICgCgCgCgCgCgInLOXo4CIwDLOy5yQoRnkaQGY6o0uCM9rDRYXNgcJ1IwV5MhySzIJMDLMQ+McSNrWFbjDx7+hT/SsLde/iC3tXHr46U3ow1I1Z1b5HMpRYaCJ5ZIogiKWJMaagL6BbXWvTlVlKybMIuTIzYpkhXVsVNBGJJyGVDGn2cQ/o49Wu3VHwmra9WUXaMjOUrbyfOT4Rp3KPyE91UdbU+plSk3vK/sTyfHJ0RiDElpJmEd410Rp1IzdegkE1fWqyilFPXv5lsm0WD6Nh7jH+mvurXdWp9TKtJ8SBOTonyiAI4wIYLkZi2YytoNrb2b562o1Jqle7Lbu17k79Gw9xj/AE091aiq1FrTZVpPiVTbNwKLgbpEgIlhuRGvW54vpAraw1Sbk028mWU5PiWpMmw2H2Ueofy04OKtedapr1sxlJ8RvlTIME0MkRijGepW+YugkaG0DeNj4qyp16iauxGbuMNiMEcuDhaSGPdAu5yAxrfdIiUe+jXnKees685xm0m//CZt8SZOToe4x+Qvuqh1an1MwUmVbZfgkwjR46OGMohCYpdzWzQHVJa3Xo1jfgJ01t0Kspxcb693MtUm1Ys6YCAgERREEAghEIIOkEG1a0qlSLs5O5g3JHfo2HuMf6a+6setqfUyNN8StbKsgbmy43DQo0sYtLDmLmzxb62t141g+Lgrao15P4ZPU9S8GWRlfeTeAgwuIiSWOKJkdQync0Og+LxeKqZSq05OLbMZSknY8YvIS6Hw56GmXSkkSgDwrIg0SId9Txixsaso4ydOXxO6JhVazJXIGyTdH6HxCiHFAEhQbpKo/mQMeuHCutd/RYnt0qsakbo2oyUkWGrDIKAKAo+P2aiaaXDYWRYtyYpNPIBnKwOlIYWF2Ov7RhmjeD6qor1uqWVzCUrHvCYvDR3tMpZjd3ZgXc8Ltv6NHABoAA0Vxajq1HeVzVk5SHByxB3ZPD1Qqp0pt3tr95EaEmVnKGOhx08aGVThIc2ViD1M8oPUIpGhkXWSL6bDWK2oRdJXS+J/bmWJOJZhlaDuq89anVS0taK9F2ILZpskjiwjiORTLLaKMAi+dIc3OA37Xv4q2MPQcp61kTCDJLIs0MMEUStoRFXQrbw06hw1XVi5zcrZ++IleQ/OUY/6x4o5D6FrB05cPfqYqL3lcyLlaFsfjj1eeNySwilLZqrfSAlwLnfrZqUpqlFeBY46iwfSkfBL/d5/grWVKXgV6JW9sHKSthRCM4NNJFGA0bgkFxnFRa5IA3q2cLTalJ+D3ozhHxLKMeoAGZL+jJ8Na7h7uiJR8Tv0gv3Jf0ZPdUaDVta+xCjYrGStkUUOLxUDF81pVeL7J7LJKudJATmgK2eC4BNzulbdTDylTU1wLHTm1fcWYY+/8qXyLek1p6D4or0fERx2KRo3WWFzGVIcMqgZpGm5LDRasoRakrNEqOvMqm19l5gr4RklkEJPQ8uaPtcPfqDpIDZuhbrcWt49zF4a6U3qLKlN5tFyGP8A+VL5I99aeg3k0UqKOfSA7nN+kx9FY6GrMRWsqWxnLEceMxGGhLPARu6BY3vG5JEqKLaVJ6q41EkVuVqMpUoyl7RdKm7XLacor9yX9GT3VqaHivVFOgMMrxxYhArJOrA50brFIrxuNTo1tBq2jKVOSaf3RnG6eY92C7IZ8SkqzRFjC+5jEIoWOfXdgrEWYWswFxfVwDvwldXNtO6LbWRIUBHY7IkEziRo7SAACRC0clgb5u6IQxX+qTbwVjKEZKzRDSZUNsrFS5PwizQSsWM0cf2gjYBXve1lBuLaCSfHWv2Ki9xiqUWwnw+eLSs0o4HIzfGgAU+MaK2aeFpU/lR3aWBoQyjfnrORYfMvubNHfSQh6m/CEIKg+ECpqYalP5kKmBoTzj6ahUtLo+3k5otPH9n6Kp/d+H+kqXRdDx9RvJgUZi0g3RjovJ1RA4FvoUcVtVbEKNOCtFGxTwlGCaUc/P8AJ2PCZrZyyTDwbtKV8ksQPEKwlhaMs4owlgKEndxFJY87W8nEJZFHMrCojhKKyihHAYeOUfyILkuEAARqtrkFRmsCdZDDSCeG96v0ItWsXOhTa0dFWFoo3XQJ5rcDMH/6nUt5615YOjJ3cTWfRtBu9vueDgYznFlDl9Dl+rLDgJa+jwaqujTjFWSNiGHpQVooYZWyrDgUUvNLErHNULnyC4F7KhDBRYbwFVVMLRn80TUxGFw0dclbkRcmz7CNobFYgjgEMiX8aRg+esIYShHJGvGlgou+v7iabM8miPcxcR2IzBhpc2x16My2mtm8bWNztOHUdHdwsCbNsGosmJxKjgzJ25s9Gt4q154ahLOJqyp4KXtnJNmeT3sZHklKm4MkMz2PCoKWU8QFWQp0ofKiym8HDJfa57xOzbJ8gAdnNjcfYTXU8KnNuD4RVjcWrMunicPNWlrXI8x7OcKosuLxQHhikk88kTHz1rSwmHlrcTSdHBPe/udl2b4JxaWeaQcDQyBSOBlWMK3jBrKnh6NP5UWU44OGvPnckcmZWwmPJWPqzDZuqjdCmcCAyFgCNAIuKvejJWes3oyo11bOxKdDOOtxE6jgzlfzyKx89a8sFQlnEol0bh28hLa8dsZLlBMVI8ywT7nGGIUZtjoZUCh9W+DWMcNSg/hicqpShCbSWRo8UYUBVAVQLAAWAA1AAahVxB6oAoAoDO9vTtcnKYPS1CY5odGrz0iOVBIUAUAUAUAUAUAUBF4rthkv8+X/AC8lYzyOd0h8q5lwx+UsScYMPh1hzY445p2lL5zLLJIipFm6mtFIc5rjrRbSSKzlEXk/Zs7RxM2GZwwhWSRGRUWacfZRqrtnG5MYvqG6L4bANcl7PJm3BpcNmpLBgpWzXUmM4yZ4lcnO6pSdzIUC4GffeFAeoNsyGSMvHFnjOjsd3hChZRIVads60B+ytmvbqpIxfSc0CYy/luaHE4WNRGkUpAeSVZSCxdVESugKxuQxIL6GNlGu4AiclbPHkSJWwrHESrA0aK6Ksm7LOSwLMdzUDDTHqiTYLvm1APcPs1Dsn/DSiNngjeQtHaOTEWVEZc67ESEIc24FwdIoCCyl24xXJsN60tZwOj0dnIfVmdUYbUPZGV+Vfs1VSzPPV9pLmaVUFQUAUAUBne3p2uTlMHpahMc0OjV56RHKgkKAKAKAKAKAKAKAg8s42ODG5NkldY41nkznchVF4JALk6tJA8dYzyOd0h8q5ljyhl/I80scr46EOmgFMWYwyg5wSQI4Ei5wvmtca+E3rOUNIcdkRHidcbCNzCBV6LO5nc75jOmfmuy3NmYE6uAWA5g8XkOJVRcbCQqwKudiy5C4aUzQqCznQjnQOAAahagPDYjIhiaHo9RGxHULlCVVVQGG5IBJZY7OwzBYWt91bAP8oZfyPM0TSY6D7MqVVcUUQ5rBl3RFcK4VlBAYGxFAMmxeQ81VGNhXNSKNGTGFZEWEyGPNcPnAjdpATe5DkG4oBPBYnIscwlGPhsu5bnH0UcxdxTNUuu6WkYHqgzAkE3vegGAynDicq4qSCVJU6Hwwzo2DLcNLcXG/prOB0ejs5EzWZ1RhtQ9kZX5V+zVVLM89X2kuZpVQVBQBQBQGd7ena5OUwelqExzQ12TyFcPIVJU3TSCQevXfFMS2qba8Pyd+s2oajPIsdiSoPRLi4/rH/WK1ZVLO2v1ZzYyqtX0j10Viu+m8l/mVHWrx9Sb1fqPQxmJ38S/izx/rNR1vP1F6v1HOjMT3y3/X8ynW8/Vk3q/UHRmJ75PNJ82nW8/Ui9X6vfqd6NxPfJ8mT51OsXj6jSq/V79Ti5QxIIzpyQb6t0U6r3uZG9G/RzunZv1GnUT1s1CA9St+AeiuksjqrIjcVlHBSC0k2FcA3s8kTWPEToNRdFUqtF5tfYbZ2TeHBc+HpdGOlh+MfsGdk3hwXPh6XQ0sPxj9gzsm8OC58PS6Glh+MfsGdk3hwXPh6XQ0sPxj9gzsm8OC58PS6Glh+MfsGdk3hwXPh6XQ0sPxj9gzsm8OC58PS6Glh+MfsL4XH4GK+5y4VL2vmPCt7ar2OnWaXRMatGOTX2JOCdXUMjKynUykMDxEVJdGSkrpjTah7Iyvyr9mqqWZwK+0lzNKqCoKAKAKAzvb07XJymD0tQmOaGeyzsWTjT2i0xOzfl+Tv1tmzO8StlAFx/RDRr0lL+k89affZy+4g3D+s3PWOn4L0J0PFhudv428bCl2932DSW/7nRh/6zc96OTWaXoFFPJv1PYjA1g+Nn+Kmn4L0J0PF+ok0OuzMNduqOveqYyu0rIxlGybuzuIFmXjYf8ASfdWC+VmUs0X/ZOxGTsQQbHod9X5Zrq906FbYvkUHYntd4bFYSKeSSUM4JIV0A0MRoBQ8HDW3RwsJwUnc+Y9I9P4nD4mdKCjZcb3yXiS/wBVGD7rP5cfy6t7FT8TS/ifGcIff/Y4dqjB90n8uP5dOxU/Eh/tRjOEPR/7HRtUYPus/lx/Lp2Kn4kr9p8Zwh6P/Y4dqnB90n8uP5dOxU/Eh/tRjFuh6P8A2OfVVg+6T+XH8unYafj78iP4pxlr6MPR/wCwfVXg+6Yjy4/l1PYafF+/Ij+KsZ9MPR/7B9VeD7piPLj+XTsNPi/fkP4qxn0w9H/sH1V4PumI8uP5dOw0+L9+Q/irGfTD0f8Ase9pXsKXlDezirmwyPq/R+zfP9C47UPZGV+Vfs1YSzObX2kuZpVQVBQBQBQGd7ena5OUwelqExzQz2Wdiycae0WmJ2b8vyd+ts2Z3KbqvHF5mStLvvz/AAcvuLy/IujWzmspIUdcobrpI1Ogg7zEeM1NJtXfgRVSdkO/paa+hym8MwlLDwZtqh1pk9TAVwcwlnDsF6tN0YEBlzmhDm6tcHq+qsate1Kv+oi9JGnMOrScNhP2gFYdfIs6iJ7l4bAEgalVRcAC+aoCi9rmwAuToqZu8ovkRBWjJcxPFHqh+M+q9Vbn73ljzRfNlPa7E8nf1DXU7p0K2xfIjtrvtdhvwt67V1sLskfEunf5hU5r8IsdXnIChIUB73Q8J56jRRn1s+L9Q3Q8J56aKHWz+p+pXp8iZYefomLER9B9eEv1RiXrhbMuWYAkEH+IaRvcueIkqup6rnvMN0RSl0enKL03G+bve11v5avUsAlJ1MeeupZHg+sqcX6nGN9dTYxcm3rZStpmUtgpM4k/bsNJJ0bnHorgwyPvfR+zfP8AQt21D2RlflX7NWEszm19pLmaVUFQUAUAUBne3p2uTlMHpahMc0M9lnYsnGntFpidm/L8nfrbNmc3JRb8KeZ1rS7z97jl91e94+wguJPy/RJET6KU8pchUzjzEKqLR3gXtIh/5cY4NcCg6q2XtUay2TGlaxsgzXA8fmY1fLOPkURyl5ieJ1r+I+o9VrJ+95Y8173F92U9rsTyd/UNdTunQrbF8iO2u+12G/C3rtXWwuyR8S6d/mFTmvwiyA1eclOwUDOUIChJ7ghhaMo39LnnSXY5yOrG+aTYAWK6B/CDv1wukpVKerSdme/6DWFr4aMo04qcXZuyvdLO+ev83LVhMvQ7mpeWNWsAVLAHOvawXXpOqqYXlDSO72uinoyklLhfWUxpIicQpW0zlNzIZlsDnZ7AKR1oW/ASyg66nAOc5WTZyuk6mHp0KlWtCMnuulm/HPxdtdhavRHzgpG0r2FLyhvZxVwYZH3zo/Zvn+hcdqHsjK/Kv2asJZnNr7SXM0qoKgoAoAoDO9vTtcnKYPS1CY5oZ7LOxZONPaLTE7N+X5O/W2bM6UdSvgK+ZhWl3vL/AAcvu+f+SRyet91/Kb1kqaWUuQq5x5jSqS0cZKW7xhvupzZgt5q2f+1e9xr/APU/e8bCtY2DkjdRo3g3rNV0s4lMcpHidtKeFjfyH11hul73mT7vvcX7ZT2uxPJ39Q11O6dGtsXyI7a77XYb8Leu1dbC7JHxLp3+YVOa/CLHV5yAoAoSFAJylgGK5udmkIW1BjqJ8Grz1xulKMpyjK/wr8+9+7eeq/ZvE06enC15PX5eHiuG/dd6hhJk0vPHMc0EKSqkjOLNewuLiwudRNcfr6MEoynz1P8ANj0jwmJnVdWNO+rVrWd9Ts3f/PgKMGbE3CkBQQ5IsDfUovrvcG40DN111ui6cXLTpu6tZ2d1u1Hnun60lDq60bSbuk1Z2u1fl+vgP67Z5IpG0r2FLyhvZxVwYZH3zo/Zvn+hcdqHsjK/Kv2asJZnNr7SXM0qoKgoAoAoDO9vTtcnKYPS1CY5oZ7LOxZONPaLTE7N+X5O/W2bM9w3W+V6TWl3/L/By+774klkjXN+RJ/pP7VNLvciKu7mMKpLh3kgXkj/AAL4P5QrZW1Xvca3/U/e8ZitY2QkGix4DzHT+9XT7vIph3uYLYrfwXH++ImsPq97zJ933uL1sp7XYnk7+oa6ndOjW2L5Edtd9rsN+FvXauthdkj4l07/ADCpzX4RY6vOQFAFAdoSxllCdlMYRipLEkqbHNUadO9pK6q5fSzj1STzvq9+Z6H9m3UjiJThws/N3/wNMdijINMjFmBKm5N7cO9z153qYvNHtHjKi+WWvdkeMnkhUctdiHZtFhmoWuABrIA5zo11OExEcJikl8t7Pk1f7an6lvSGDl0l0c9JXna8bavi3euT3a7kyDcXFe0TTV0fJpRcZOMlZrNFJ2lewpeUN7OKuFDI+99H7N8/0LjtQ9kZX5V+zVhLM5tfaS5mlVBUFAFAFAZ3t6drk5TB6WoTHNDPZZ2LJxp7RaYnZvy/J3q2zZnuFF14NZ85Nq0u/wC+BzO574kjktwN18MTjzaue3NU09V78CKmu3MY1SXDnIbfaRcSjnQA1srar3uNZ7J+941FaxsnubUPCvoLD9qun3eRVDvcxunWpr1D1TrrD6ve8ncve4v+yntdieTv6hrqd06NbYvkR2132uw34W9dq62F2SPiXTv8wqc1+EWOrzkBQBQBQkhsfJd5T9xQg420k+cc1ef6TqaVZR4f/T2HQdLQwsqnH/5/j7kcXzZoBwofMrGtDOLOvFWnHl+p3BZSzjHDmKgQuhcEksZUPV2OgXLEW8e9WKwCr1VeVr+G7hnrvlfcbMumXhcN8ML6KvnvXlqWb8SzxxhRYf8Anwnw162lShSioQVktyPmuIxNXE1HVqycpPNspW0r2FLyhvZxVxYZH3bo/Zvn+hcdqHsjK/Kv2asJZnNr7SXM0qoKgoAoAoDO9vTtcnKYPS1CY5oZ7LOxZONPaLTE7N+X5O/W2bM7h60fiPrmtF/N74HMXy++JYcvxui4MvAU/wCHRbvm5syqzNbqGzhbdFNiVPVi2/V85aKTsUQjpNq5GHFLf+hi58R86qutX0ot6p/UxDCvubBlA0MWANyouSQvDmjVrvYa6x6x6WkZdX8OiKide5J5U/zay6xfSiOrf1MbtrY7xJIFyQt95bkm17nSTrNYynpNExhopiIPUp4vOtqjeydyNA2U9rsTyd/UNdTunQr7F8iO2u+12G/C3rtXWwuyR8S6d/mFTmvwix1lXrRo05VJZJX1a2aGEw08TWjRha8nZXdkIY7EiI5rgkkdSoBOdxDfquliaVWHWJ2Szvqt745Hrui+hamFrTjXjeWrR3rXfLx8rrzIJ5pUuqydW75xSwYRJbUW0gMSRo3rcda+ExrxVWTpr/iS1S+p/wBvgle74nWxvQeFbjOtH496WrV/dbfwHsTMepZ2ZjvDR6N6ulZI0amDwGFXXSglbz9E3mR803UNpuXkNuIaR6Bz15WvLSryZnRWjhVqtfcJZV0YjDkbxKc6MLecVRH5WbbX/Il4EUJc2SQje3NxxjV6K2Iy0WpcGaUoKUdF71b1uaCDXqDwNrFI2lewpeUN7OKuDDI++dH7N8/0LjtQ9kZX5V+zVhLM5tfaS5mlVBUFAFAFAZ3t6drk5TB6WoTHNDLZZ2LJxp7RaYnZvy/J362zZnkHW/2j65rRfze+BzF8vviWTKayOmDEsjOFiLgMc60SAF1GqzkxyrpOpE8NbEkpWvwNeLavbiRU7xHrEYcBMliePqCAOLz1VekW2qngyR6SIyTvAzWHOItHNS9IWqhK8ZQWjYPv2nFucwG/MKXpcBarxEDqGi1wSRfOtZmW2dmrfrfujXUTik1YyhJtO4ivWrxL6KwebMtyL/sp7XYnk7+oa6ndOhW2L5Edtd9rsN+FvXauthdlE+JdO/zCrzX4RLvjrXJU5i9cd+97ADxmtDpDGtWw+Hkutk7Wv8q3t8PC/wDg9B0N+zUJpYrEu9NK9knZ8Ff8pepBYnC5xaYM1r5iNpW5JBKqt9Vgbnf8w0cNT0KlLDzjebelNO0rRUWrt5XcnqtkrLxfsJyWhOcHaKVo21a7rUlwSWu+evknGBiRBmjXzkkeDf4q9LayOTUqRgnKbsuLJOKHckeQ9dmk8QUX56wnKycuB4vpLGrHV404fKnZeLeb/T/0rISxhHCz+YIv+k15TieqXyJeItlwEEP9yVGHjCj9mrCnk0Xy1VE/G3qRmKXNlI3nQW40Pwm9Wp3ia9WNpPmXzCG8aHhVT5q9TB3imfP68bVJLxf5KbtK9hS8ob2cVcOGR936P2b5/oXHah7Iyvyr9mrCWZza+0lzNKqCoKAKAKAzvb07XJymD0tQmOaGeyzsWTjT2i0xOzfl+Tv1tmzO4tX9o+sa0n8/vgczu++JIZNlCuSx6kRT3udAG4yE24NNzxknfqaTu7PgY1VZXXEjxiU++nlL76r0JcCzTjxDolPvp5a++p0JcBpx4ikbButIbiIPopoS4EaceI6xw6mH8o71tKzTKRzqasqK2iYU3fSGKdYujeHoqt5sz3Iv2yntdieTv6hrqd06FbYvkRu18D9G4ew/hbT/API1YY3pOOGwypw11JL4Utb16r+X35XPm9LoOeO6WnWqK1GMlpN6k7JPRXPfuS33siwzoJQM8aNYFzYcG/Wz0V0dToUYVJR/5LXbed3nnlw/Jzemun8TLF1IYer/AMSdopWtZar5a+K+xTdsjKLYPDwmIKS0jWDXawKm+ptd1HOfBWjRxc5Y2rWpr4fkd83KL56rfhp7z2GETWDpUcRLSqNaerdF5X4558U+Gu05JzdyS1r5q51rXuVB089/HXo4O8Uz5l0hOpOvNzbzdr+DtqPWVI2aMqguWIGsAAX0k+LR46oxel1LUVdvVqM+jVT7SnUkopa9fvz/APSIxuSJA2HzLEJcubkW82km5OjfFcLseIT0XBu/C1lz1+9x6794YKUdKNVJJ216V/JWu1425jTFYqNsQYHco8hRUUAM+hXJYqWFlsOu4SNB02qp4eo6nV2s/G9vfI3K06fZ5YnSvBa/had/vq8/QUx+QpHKhLDNYWY21X15t9OjWL6bjgrYhgsRpOOj531fr9jSrdLYGUFU6zNZWblye699S1235FhwURSNVNupFtHANA8drV3qCkqaU80eMxkqcq8pU23Fu+tWzz1c7lQ2lxbBS8ob2cdcaGR9zwGzfP8AQuG1D2RlflX7NWEszm19pLmaVUFQUAUAUBne3p2uTlMHpahMc0M9lnYsnGntFpidm/L8nfrbNmdQ9Yvi9NaPfOZ3T3IBoJJFiGBDFSCDoIIII01EG0/hMppNaz2cQ2vd5+PorED/APSrOsqe0V9XTOrlFh/7mXe14qbe1fzKdZV9ojQpe2O8PlydR1GJmt4J5T58/wA1Osqe0OrpjUuXYszM7MRdndnJ8bE/7NYSlJtaRnGMUnoiRGgX02t/5o85eYXyovmyntdieTv6hrp906NbYvkRu14P/T8NpPWtovo69t6trC4Gl1ixOvStbwtyPk3TvS1e9TA2WhdPLXfU87+XIshPurdxOIhh6Uqs8krnn8Dg6mMxEKFPOTty4vklrKll7ITY9pQwzEijaKEtezTNYtKBfQotmg792NcHojDTq0p156usbkluTfv/AMPd9NdLUej6tHDUtbpqMZPfopal/kcbX4ToWwJMoZhiM83cTLoYNwAAADwAV28LbQ8d/M8p086jxV5fLb4LZaL13XPf4lmrZONdpniaUKpZiFUAkkmwAGsk7wqG0lrJjGVSSjFXb3IyvK6TvPFlOIAB5jFFulwqxlRHFM+i4UsXbTwrw1zJ6Tkqy3uy/CZ7nCuhToS6OqO7jHSlbNu7lKK4tKy1Go4SIoiKzF2VQC51sQNLG2+dddOKsrM8RWnGdRyirJvLh4C1SYJreUjaW7Cl/Pb2cVcGGR976P2b5/oXDah7Iyvyr9mrCWZza+0lzNKqCoKAKAKAzvb07XJymD0tQmOaGeyzsWTjT2i0xOzfl+Tv1tmzOousH+9+tLvnM7guoFxrBF2UqSpDKCVII4CBSk7PyFVXXmeZAWbOLyE2tfdZR6rCp66ZHUwOwXTrSw/tsTwayb6qjrp8R1MOAS9V13VkXsX6phfXZmuR4jR1Z8SVShwF5oM3c2sAZFMjWAFyZZFBNt/NVfFasqjvosxpq2khvGLgcRPMpNYPN+Zl3V5F62U9rsTyd/UNdPunRrbF8iF2F4VpMmYZVleLQxLR5mcRnv1PVqwHGBfRXToRcqMUnY+NdK1o0ukaspQUstTvbJcGiWwmxyFHEhz5ZRe0k0jSML6825sv9kCsnhaUlaa0ues1f3zi47KSprhBKP41vzZLKttWiroQjCOjBWXBajn1atStLTqScm97d36shcoZBJlOIw8m4zkAMbZ0coGoSpovwBgQRffqudL4tKDs/s+Zv4fpBKl1GIjpw3bpR/8Ay/8AD1CaYvKDXXoaCMjXI8xdGOnTGirnEaj1RXX46xUqz1aKRZKh0dBabqykn3Ukmubbt6JnG2OtNboydp1BztxVRFDcWtnKCWexF+qYjwVPUuW0d/DJELpOFBWwlNQeWk3pS8m9S8kS2PyfHNE0LqDGy5pGrRvW4LaCOCwq2UFKOi8jn0MTUo1VWg/iTv757yBw2NnwK5mKDTQLoXEoCzKg1DEINOj763vovpqhTnSVp61x/U6tShQx8tPDNRm84PUm/wCx5a+Dt4FiwuJSRA8bK6MLhlIIPERWwpKSujj1KU6U3Cas1uZTdpXsKXlDezirhQyPvPR+zfP9C47UPZGV+Vfs1YSzObX2kuZpVQVBQBQBQGd7ena5OUwelqExzQz2Wdiycae0WmJ2b8vyd6ts2Z3F1o47eetF/P74HNXyijyhRnE2t5ydAXjJNvHU0fmIrfKO2ybKP5beIE+inUzHXQD6Ok+4dGg+mnUzHXQPQyVNo+zbTo1HXTqZ8B10BLEuc5VYENGoRgwItpLC2jT1LKfHw3qaia0UyINPSaGyNoHF6Rb96x3vzMu6vI0XKuCM+EkhUgGSFkBOoFksL+CunuOpUi5U3Fb0Z7gtiWWYUWOPFRKi9aoc2FzfufCazjUqxVkzzVb9nKNabqVKabeb1i/S9lzvyPyz8up66t9RX/C+F/pR+4dL2XO/I/LPy6ddW+ofwvhf6UfuHS9lzvyPyz8unXVvqH8L4X+lH7h0vZc78j8s/Lp11b6h/C+G/pR9WHS9lzvyPyz8unXVvqH8L4b+lH1YdL2XO/I/LPy6ddW+ofwvhv6UfVh0vZc78j8s/Lp11b6h/C+G/pR9WcGx3Lnfkfln5dOuqreS/wBmMPJ3dNerLJtd7HpcDhnimKFmlZxmEkWKoNNwNN1NVxVj0eEpSpQalxJrah7Iyvyr9mquWZyK+0lzNKqCoKAKAKAzvb07XJymD0tQmOaGWyzsWTjT2i0xOzfl+Ud+ts2Z4hst7X0t6xrS7/vgcvue+IsrEG4Njwiq07ZFjSeZ6WZhezML69J08dTpS4kaMeAmBUXZNkczBwDmpdiyOk0WYeQmh6leIecVlvfmY91Gq4frF/CPRXVWR1o5ClDIKAKAKAKAKAKAKAKAKAYbUPZGV+Vfs1VSzPPV9pLmaVUFQUAUAUBQNu3Du+ThmLnZs8LEAgaATwkcI56Ep2ZTstbKknheOOGUM1s0vuQW6sGsSsjEXtbUddRXacGuX5OpPFwnHRitZC4dYLZrNirkHSuHw4sSTw4s+iqFGne9zRvO1rEoOhSbCKYHfulxo4P+NqbUheqenGEziNzmsLfyxY//AHeKptSIvUE91whzrRTdTwxix4rY6ofVBdYJRYjDfxQvxWbz/wDE8W/WOlS4GWjV4i0eKwd/6DEDQbZoXTo387EnRxWNSp0kQ4VCMxCxWIQTdaACzRg5w3yM02GrfNY3pGejVLJFs2iAAME5IAGgQ20cF5dVbykrG6sdTStrPXTxF3DEc0HzanSRPb6fBh08RdwxHNB82mkh2+nwYdPEXcMRzQfNppIdvp8GHTxF3DEc0HzaaSHb6fBh08RdwxHNB82mkh2+nwYdPEXcMRzQfNppIdvp8GHTxF3DEc0HzaaSHb6fBh08RdwxHNB82mkh2+nwYdPEXcMRzQfNppIdvp8GHTxF3DEc0HzaaSHb6fBkztNXZ8pSlSqy4gOobNvYg680m3PVbzOVVkpTclvNLqD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2" y="3692860"/>
            <a:ext cx="1876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http://content.mycutegraphics.com/graphics/school/classroom-librarian-bo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82" y="4267200"/>
            <a:ext cx="2712830" cy="187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386137" y="2910098"/>
            <a:ext cx="1752600" cy="51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museo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283927" y="2910098"/>
            <a:ext cx="1752600" cy="51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casa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45812" y="6146584"/>
            <a:ext cx="1752600" cy="51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tienda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76600" y="6171453"/>
            <a:ext cx="1752600" cy="51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biblioteca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629400" y="6121735"/>
            <a:ext cx="1752600" cy="51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parque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3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La comunidad (Community)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comunidad (Community)</dc:title>
  <dc:creator>Owner</dc:creator>
  <cp:lastModifiedBy>Lisa Kortz</cp:lastModifiedBy>
  <cp:revision>3</cp:revision>
  <dcterms:created xsi:type="dcterms:W3CDTF">2015-04-22T02:07:33Z</dcterms:created>
  <dcterms:modified xsi:type="dcterms:W3CDTF">2020-05-13T03:43:16Z</dcterms:modified>
</cp:coreProperties>
</file>