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56" r:id="rId3"/>
    <p:sldId id="257" r:id="rId4"/>
    <p:sldId id="258" r:id="rId5"/>
    <p:sldId id="259" r:id="rId6"/>
    <p:sldId id="269" r:id="rId7"/>
    <p:sldId id="260" r:id="rId8"/>
    <p:sldId id="265" r:id="rId9"/>
    <p:sldId id="264" r:id="rId10"/>
    <p:sldId id="261" r:id="rId11"/>
    <p:sldId id="268" r:id="rId12"/>
    <p:sldId id="270" r:id="rId13"/>
    <p:sldId id="263" r:id="rId14"/>
    <p:sldId id="262" r:id="rId15"/>
    <p:sldId id="267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80" d="100"/>
          <a:sy n="80" d="100"/>
        </p:scale>
        <p:origin x="11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AD2C5-DD15-426F-A5A7-16A508E5EBD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1EB9C-ADC9-4B72-8E58-57FD0B7C6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7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1EB9C-ADC9-4B72-8E58-57FD0B7C6F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29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1EB9C-ADC9-4B72-8E58-57FD0B7C6F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29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B5F-1CB1-4E4C-BA71-CA0DCF499B9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44E-80EE-4CF3-94B3-17C3B19ED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2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B5F-1CB1-4E4C-BA71-CA0DCF499B9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44E-80EE-4CF3-94B3-17C3B19ED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0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B5F-1CB1-4E4C-BA71-CA0DCF499B9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44E-80EE-4CF3-94B3-17C3B19ED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6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B5F-1CB1-4E4C-BA71-CA0DCF499B9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44E-80EE-4CF3-94B3-17C3B19ED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B5F-1CB1-4E4C-BA71-CA0DCF499B9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44E-80EE-4CF3-94B3-17C3B19ED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9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B5F-1CB1-4E4C-BA71-CA0DCF499B9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44E-80EE-4CF3-94B3-17C3B19ED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9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B5F-1CB1-4E4C-BA71-CA0DCF499B9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44E-80EE-4CF3-94B3-17C3B19ED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7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B5F-1CB1-4E4C-BA71-CA0DCF499B9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44E-80EE-4CF3-94B3-17C3B19ED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1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B5F-1CB1-4E4C-BA71-CA0DCF499B9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44E-80EE-4CF3-94B3-17C3B19ED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2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B5F-1CB1-4E4C-BA71-CA0DCF499B9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44E-80EE-4CF3-94B3-17C3B19ED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9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5B5F-1CB1-4E4C-BA71-CA0DCF499B9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D044E-80EE-4CF3-94B3-17C3B19ED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6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65B5F-1CB1-4E4C-BA71-CA0DCF499B9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D044E-80EE-4CF3-94B3-17C3B19ED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9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Logo-Eglise.sv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La </a:t>
            </a:r>
            <a:r>
              <a:rPr lang="en-US" sz="9600" dirty="0" err="1"/>
              <a:t>comunidad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Community</a:t>
            </a:r>
          </a:p>
        </p:txBody>
      </p:sp>
    </p:spTree>
    <p:extLst>
      <p:ext uri="{BB962C8B-B14F-4D97-AF65-F5344CB8AC3E}">
        <p14:creationId xmlns:p14="http://schemas.microsoft.com/office/powerpoint/2010/main" val="831690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el </a:t>
            </a:r>
            <a:r>
              <a:rPr lang="en-US" sz="6000" dirty="0" err="1"/>
              <a:t>museo</a:t>
            </a:r>
            <a:r>
              <a:rPr lang="en-US" sz="6000" dirty="0"/>
              <a:t> (the museum)</a:t>
            </a:r>
          </a:p>
        </p:txBody>
      </p:sp>
      <p:pic>
        <p:nvPicPr>
          <p:cNvPr id="6148" name="Picture 4" descr="C:\Users\Owner\AppData\Local\Microsoft\Windows\Temporary Internet Files\Content.IE5\E4CYNBPJ\MC9000603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4035425" cy="457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511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R" sz="7200" dirty="0"/>
              <a:t>el zoológico (</a:t>
            </a:r>
            <a:r>
              <a:rPr lang="es-CR" sz="7200" dirty="0" err="1"/>
              <a:t>the</a:t>
            </a:r>
            <a:r>
              <a:rPr lang="es-CR" sz="7200" dirty="0"/>
              <a:t> zoo)</a:t>
            </a:r>
          </a:p>
        </p:txBody>
      </p:sp>
      <p:pic>
        <p:nvPicPr>
          <p:cNvPr id="12290" name="Picture 2" descr="C:\Users\Owner\AppData\Local\Microsoft\Windows\Temporary Internet Files\Content.IE5\0QT359X4\MC9000603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354144" cy="446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000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R" sz="7200" dirty="0"/>
              <a:t>la iglesia (</a:t>
            </a:r>
            <a:r>
              <a:rPr lang="es-CR" sz="7200" dirty="0" err="1"/>
              <a:t>the</a:t>
            </a:r>
            <a:r>
              <a:rPr lang="es-CR" sz="7200" dirty="0"/>
              <a:t> </a:t>
            </a:r>
            <a:r>
              <a:rPr lang="es-CR" sz="7200" dirty="0" err="1"/>
              <a:t>church</a:t>
            </a:r>
            <a:r>
              <a:rPr lang="es-CR" sz="7200" dirty="0"/>
              <a:t>)</a:t>
            </a:r>
          </a:p>
        </p:txBody>
      </p:sp>
      <p:pic>
        <p:nvPicPr>
          <p:cNvPr id="4" name="Picture 3" descr="A picture containing building, clock, sitting, front&#10;&#10;Description automatically generated">
            <a:extLst>
              <a:ext uri="{FF2B5EF4-FFF2-40B4-BE49-F238E27FC236}">
                <a16:creationId xmlns:a16="http://schemas.microsoft.com/office/drawing/2014/main" id="{91A6E5E2-3DA9-473E-B1C9-274D8E911A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362200" y="1273508"/>
            <a:ext cx="3948410" cy="558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57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tienda (store)</a:t>
            </a:r>
          </a:p>
        </p:txBody>
      </p:sp>
      <p:pic>
        <p:nvPicPr>
          <p:cNvPr id="8194" name="Picture 2" descr="C:\Users\Owner\AppData\Local\Microsoft\Windows\Temporary Internet Files\Content.IE5\0QT359X4\MC9003011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86" y="1828800"/>
            <a:ext cx="5556896" cy="474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078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la casa (the house)</a:t>
            </a:r>
          </a:p>
        </p:txBody>
      </p:sp>
      <p:pic>
        <p:nvPicPr>
          <p:cNvPr id="7170" name="Picture 2" descr="C:\Users\Owner\AppData\Local\Microsoft\Windows\Temporary Internet Files\Content.IE5\3AQ4BPLP\MC90044173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1349375"/>
            <a:ext cx="4767262" cy="476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134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el cine (the movie theater)</a:t>
            </a:r>
          </a:p>
        </p:txBody>
      </p:sp>
      <p:pic>
        <p:nvPicPr>
          <p:cNvPr id="11270" name="Picture 6" descr="C:\Users\Owner\AppData\Local\Microsoft\Windows\Temporary Internet Files\Content.IE5\3AQ4BPLP\MC9003573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47800"/>
            <a:ext cx="5029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114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s-ES" b="1" dirty="0" err="1">
                <a:latin typeface="Comic Sans MS" panose="030F0702030302020204" pitchFamily="66" charset="0"/>
              </a:rPr>
              <a:t>Community</a:t>
            </a:r>
            <a:r>
              <a:rPr lang="es-ES" b="1" dirty="0">
                <a:latin typeface="Comic Sans MS" panose="030F0702030302020204" pitchFamily="66" charset="0"/>
              </a:rPr>
              <a:t> </a:t>
            </a:r>
            <a:r>
              <a:rPr lang="es-ES" b="1" dirty="0" err="1">
                <a:latin typeface="Comic Sans MS" panose="030F0702030302020204" pitchFamily="66" charset="0"/>
              </a:rPr>
              <a:t>Map</a:t>
            </a:r>
            <a:endParaRPr lang="es-ES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Steps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1.) Think of a name for your community. Write it at the top of a sheet of paper.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2.) Draw at least </a:t>
            </a:r>
            <a:r>
              <a:rPr lang="en-US" sz="28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7 different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places in your community. 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3.) Label the places in </a:t>
            </a:r>
            <a:r>
              <a:rPr lang="en-US" sz="28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Spanish</a:t>
            </a: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4.) Add color and details (streets, trees, cars, people, etc.) to your community.</a:t>
            </a:r>
          </a:p>
        </p:txBody>
      </p:sp>
    </p:spTree>
    <p:extLst>
      <p:ext uri="{BB962C8B-B14F-4D97-AF65-F5344CB8AC3E}">
        <p14:creationId xmlns:p14="http://schemas.microsoft.com/office/powerpoint/2010/main" val="211424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/>
              <a:t>el </a:t>
            </a:r>
            <a:r>
              <a:rPr lang="en-US" sz="7200" dirty="0" err="1"/>
              <a:t>parque</a:t>
            </a:r>
            <a:r>
              <a:rPr lang="en-US" sz="7200" dirty="0"/>
              <a:t> (the park)</a:t>
            </a:r>
          </a:p>
        </p:txBody>
      </p:sp>
      <p:pic>
        <p:nvPicPr>
          <p:cNvPr id="1026" name="Picture 2" descr="C:\Users\Owner\AppData\Local\Microsoft\Windows\Temporary Internet Files\Content.IE5\3AQ4BPLP\MC9002911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2057400"/>
            <a:ext cx="4664075" cy="365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24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Autofit/>
          </a:bodyPr>
          <a:lstStyle/>
          <a:p>
            <a:r>
              <a:rPr lang="en-US" sz="4800" dirty="0"/>
              <a:t>el </a:t>
            </a:r>
            <a:r>
              <a:rPr lang="en-US" sz="4800" dirty="0" err="1"/>
              <a:t>apartamento</a:t>
            </a:r>
            <a:r>
              <a:rPr lang="en-US" sz="4800" dirty="0"/>
              <a:t> (the apartment)</a:t>
            </a:r>
          </a:p>
        </p:txBody>
      </p:sp>
      <p:pic>
        <p:nvPicPr>
          <p:cNvPr id="2051" name="Picture 3" descr="C:\Users\Owner\AppData\Local\Microsoft\Windows\Temporary Internet Files\Content.IE5\0QT359X4\MC9003113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816551"/>
            <a:ext cx="5406010" cy="44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63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la </a:t>
            </a:r>
            <a:r>
              <a:rPr lang="en-US" sz="7200" dirty="0" err="1"/>
              <a:t>granja</a:t>
            </a:r>
            <a:r>
              <a:rPr lang="en-US" sz="7200" dirty="0"/>
              <a:t> (the farm)</a:t>
            </a:r>
          </a:p>
        </p:txBody>
      </p:sp>
      <p:pic>
        <p:nvPicPr>
          <p:cNvPr id="3074" name="Picture 2" descr="C:\Users\Owner\AppData\Local\Microsoft\Windows\Temporary Internet Files\Content.IE5\RHDECN2T\MC9003673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718359" cy="398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885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el campo (the country)</a:t>
            </a:r>
          </a:p>
        </p:txBody>
      </p:sp>
      <p:pic>
        <p:nvPicPr>
          <p:cNvPr id="4098" name="Picture 2" descr="C:\Users\Owner\AppData\Local\Microsoft\Windows\Temporary Internet Files\Content.IE5\BWZVT0Y0\MC9000367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878874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7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5400" dirty="0"/>
              <a:t>el </a:t>
            </a:r>
            <a:r>
              <a:rPr lang="en-US" sz="5400" dirty="0" err="1"/>
              <a:t>restaurante</a:t>
            </a:r>
            <a:r>
              <a:rPr lang="en-US" sz="5400" dirty="0"/>
              <a:t>  (the restaurant)</a:t>
            </a:r>
          </a:p>
        </p:txBody>
      </p:sp>
      <p:pic>
        <p:nvPicPr>
          <p:cNvPr id="13318" name="Picture 6" descr="C:\Users\Owner\AppData\Local\Microsoft\Windows\Temporary Internet Files\Content.IE5\E1D1ACX8\MC9003183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68911"/>
            <a:ext cx="5745311" cy="455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36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la </a:t>
            </a:r>
            <a:r>
              <a:rPr lang="en-US" sz="6600" dirty="0" err="1"/>
              <a:t>escuela</a:t>
            </a:r>
            <a:r>
              <a:rPr lang="en-US" sz="6600" dirty="0"/>
              <a:t> (the school)</a:t>
            </a:r>
          </a:p>
        </p:txBody>
      </p:sp>
      <p:pic>
        <p:nvPicPr>
          <p:cNvPr id="5126" name="Picture 6" descr="C:\Users\Owner\AppData\Local\Microsoft\Windows\Temporary Internet Files\Content.IE5\E4CYNBPJ\MC9000947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672013" cy="468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44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la ciudad (the city)</a:t>
            </a:r>
          </a:p>
        </p:txBody>
      </p:sp>
      <p:pic>
        <p:nvPicPr>
          <p:cNvPr id="10244" name="Picture 4" descr="C:\Users\Owner\AppData\Local\Microsoft\Windows\Temporary Internet Files\Content.IE5\E4CYNBPJ\MC9002291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2600"/>
            <a:ext cx="5715000" cy="444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38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6600" dirty="0"/>
              <a:t>la </a:t>
            </a:r>
            <a:r>
              <a:rPr lang="en-US" sz="6600" dirty="0" err="1"/>
              <a:t>biblioteca</a:t>
            </a:r>
            <a:r>
              <a:rPr lang="en-US" sz="6600" dirty="0"/>
              <a:t> (the library)</a:t>
            </a:r>
          </a:p>
        </p:txBody>
      </p:sp>
      <p:pic>
        <p:nvPicPr>
          <p:cNvPr id="9218" name="Picture 2" descr="C:\Users\Owner\AppData\Local\Microsoft\Windows\Temporary Internet Files\Content.IE5\E4CYNBPJ\MC9000889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39863"/>
            <a:ext cx="3057525" cy="458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766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153</Words>
  <Application>Microsoft Office PowerPoint</Application>
  <PresentationFormat>On-screen Show (4:3)</PresentationFormat>
  <Paragraphs>27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La comunidad</vt:lpstr>
      <vt:lpstr>el parque (the park)</vt:lpstr>
      <vt:lpstr>el apartamento (the apartment)</vt:lpstr>
      <vt:lpstr>la granja (the farm)</vt:lpstr>
      <vt:lpstr>el campo (the country)</vt:lpstr>
      <vt:lpstr>el restaurante  (the restaurant)</vt:lpstr>
      <vt:lpstr>la escuela (the school)</vt:lpstr>
      <vt:lpstr>la ciudad (the city)</vt:lpstr>
      <vt:lpstr>la biblioteca (the library)</vt:lpstr>
      <vt:lpstr>el museo (the museum)</vt:lpstr>
      <vt:lpstr>el zoológico (the zoo)</vt:lpstr>
      <vt:lpstr>la iglesia (the church)</vt:lpstr>
      <vt:lpstr>tienda (store)</vt:lpstr>
      <vt:lpstr>la casa (the house)</vt:lpstr>
      <vt:lpstr>el cine (the movie theater)</vt:lpstr>
      <vt:lpstr>Community Map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parque</dc:title>
  <dc:creator>Owner</dc:creator>
  <cp:lastModifiedBy>Lisa Kortz</cp:lastModifiedBy>
  <cp:revision>9</cp:revision>
  <dcterms:created xsi:type="dcterms:W3CDTF">2014-11-25T01:09:25Z</dcterms:created>
  <dcterms:modified xsi:type="dcterms:W3CDTF">2020-04-14T17:59:25Z</dcterms:modified>
</cp:coreProperties>
</file>