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2BF4-51EF-4938-B6CD-10FF477272E6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6133-45CE-42FF-A9BE-C04829DCC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849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2BF4-51EF-4938-B6CD-10FF477272E6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6133-45CE-42FF-A9BE-C04829DCC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42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2BF4-51EF-4938-B6CD-10FF477272E6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6133-45CE-42FF-A9BE-C04829DCC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848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2BF4-51EF-4938-B6CD-10FF477272E6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6133-45CE-42FF-A9BE-C04829DCC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6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2BF4-51EF-4938-B6CD-10FF477272E6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6133-45CE-42FF-A9BE-C04829DCC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5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2BF4-51EF-4938-B6CD-10FF477272E6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6133-45CE-42FF-A9BE-C04829DCC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702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2BF4-51EF-4938-B6CD-10FF477272E6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6133-45CE-42FF-A9BE-C04829DCC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897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2BF4-51EF-4938-B6CD-10FF477272E6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6133-45CE-42FF-A9BE-C04829DCC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30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2BF4-51EF-4938-B6CD-10FF477272E6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6133-45CE-42FF-A9BE-C04829DCC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11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2BF4-51EF-4938-B6CD-10FF477272E6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6133-45CE-42FF-A9BE-C04829DCC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6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2BF4-51EF-4938-B6CD-10FF477272E6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6133-45CE-42FF-A9BE-C04829DCC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736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E2BF4-51EF-4938-B6CD-10FF477272E6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36133-45CE-42FF-A9BE-C04829DCC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84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gif"/><Relationship Id="rId7" Type="http://schemas.openxmlformats.org/officeDocument/2006/relationships/image" Target="../media/image1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1"/>
            <a:ext cx="7772400" cy="990600"/>
          </a:xfrm>
        </p:spPr>
        <p:txBody>
          <a:bodyPr/>
          <a:lstStyle/>
          <a:p>
            <a:r>
              <a:rPr lang="en-US" b="1" dirty="0">
                <a:latin typeface="Comic Sans MS" pitchFamily="66" charset="0"/>
              </a:rPr>
              <a:t>Food Vocabulary, Part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5620" y="2939378"/>
            <a:ext cx="1447800" cy="609600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queso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lmpeace\AppData\Local\Microsoft\Windows\Temporary Internet Files\Content.IE5\RBEZ13NS\cheese_clker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1"/>
            <a:ext cx="2385391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lmpeace\AppData\Local\Microsoft\Windows\Temporary Internet Files\Content.IE5\5PD0LISR\PngThumb-Tango-Style-Milk-Carton-13024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285695"/>
            <a:ext cx="1020726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lmpeace\AppData\Local\Microsoft\Windows\Temporary Internet Files\Content.IE5\RBEZ13NS\img_1175116963461_101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20" y="4758510"/>
            <a:ext cx="2057400" cy="97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Users\lmpeace\AppData\Local\Microsoft\Windows\Temporary Internet Files\Content.IE5\28N0T4H1\clipart0268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676400"/>
            <a:ext cx="2006600" cy="1262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Users\lmpeace\AppData\Local\Microsoft\Windows\Temporary Internet Files\Content.IE5\5PD0LISR\orange-juice-orange-outline-triple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465202"/>
            <a:ext cx="1113739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C:\Users\lmpeace\AppData\Local\Microsoft\Windows\Temporary Internet Files\Content.IE5\5PD0LISR\Turkey_Drumstick[1]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366" y="4248537"/>
            <a:ext cx="1485900" cy="1682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images.clipartpanda.com/salad-clipart-clipart-saladroad-runner-wcgqf5d8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6289" y="3962400"/>
            <a:ext cx="2381250" cy="201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Subtitle 2"/>
          <p:cNvSpPr txBox="1">
            <a:spLocks/>
          </p:cNvSpPr>
          <p:nvPr/>
        </p:nvSpPr>
        <p:spPr>
          <a:xfrm>
            <a:off x="2965516" y="3200400"/>
            <a:ext cx="1447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leche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21432" y="3129363"/>
            <a:ext cx="1155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itchFamily="66" charset="0"/>
              </a:rPr>
              <a:t>papa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466914" y="3278046"/>
            <a:ext cx="1155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Comic Sans MS" pitchFamily="66" charset="0"/>
              </a:rPr>
              <a:t>jugo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19200" y="5967615"/>
            <a:ext cx="1155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itchFamily="66" charset="0"/>
              </a:rPr>
              <a:t>pan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146616" y="5981701"/>
            <a:ext cx="1155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Comic Sans MS" pitchFamily="66" charset="0"/>
              </a:rPr>
              <a:t>pollo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501161" y="5986348"/>
            <a:ext cx="1993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Comic Sans MS" pitchFamily="66" charset="0"/>
              </a:rPr>
              <a:t>ensalada</a:t>
            </a:r>
            <a:endParaRPr lang="en-US" sz="3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008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070" y="76200"/>
            <a:ext cx="8229600" cy="838200"/>
          </a:xfrm>
        </p:spPr>
        <p:txBody>
          <a:bodyPr/>
          <a:lstStyle/>
          <a:p>
            <a:r>
              <a:rPr lang="en-US" b="1" dirty="0">
                <a:latin typeface="Comic Sans MS" panose="030F0702030302020204" pitchFamily="66" charset="0"/>
                <a:cs typeface="Consolas" panose="020B0609020204030204" pitchFamily="49" charset="0"/>
              </a:rPr>
              <a:t>Food Song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0" y="901148"/>
            <a:ext cx="9067800" cy="60330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>
                <a:latin typeface="Comic Sans MS" panose="030F0702030302020204" pitchFamily="66" charset="0"/>
              </a:rPr>
              <a:t>Queso</a:t>
            </a:r>
            <a:r>
              <a:rPr lang="en-US" dirty="0">
                <a:latin typeface="Comic Sans MS" panose="030F0702030302020204" pitchFamily="66" charset="0"/>
              </a:rPr>
              <a:t> is cheese, yum, yum, yum. (clap, clap)</a:t>
            </a:r>
          </a:p>
          <a:p>
            <a:pPr marL="0" indent="0">
              <a:buNone/>
            </a:pPr>
            <a:r>
              <a:rPr lang="en-US" dirty="0" err="1">
                <a:latin typeface="Comic Sans MS" panose="030F0702030302020204" pitchFamily="66" charset="0"/>
              </a:rPr>
              <a:t>Leche</a:t>
            </a:r>
            <a:r>
              <a:rPr lang="en-US" dirty="0">
                <a:latin typeface="Comic Sans MS" panose="030F0702030302020204" pitchFamily="66" charset="0"/>
              </a:rPr>
              <a:t> is milk, yum, yum, yum. (clap, clap)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Papa is potato.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Jugo is juice.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Pan is bread, yum, yum, yum! (clap, clap)</a:t>
            </a: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 err="1">
                <a:latin typeface="Comic Sans MS" panose="030F0702030302020204" pitchFamily="66" charset="0"/>
              </a:rPr>
              <a:t>Pollo</a:t>
            </a:r>
            <a:r>
              <a:rPr lang="en-US" dirty="0">
                <a:latin typeface="Comic Sans MS" panose="030F0702030302020204" pitchFamily="66" charset="0"/>
              </a:rPr>
              <a:t> is chicken, yum, yum, yum. (clap, clap)</a:t>
            </a:r>
          </a:p>
          <a:p>
            <a:pPr marL="0" indent="0">
              <a:buNone/>
            </a:pPr>
            <a:r>
              <a:rPr lang="en-US" dirty="0" err="1">
                <a:latin typeface="Comic Sans MS" panose="030F0702030302020204" pitchFamily="66" charset="0"/>
              </a:rPr>
              <a:t>Ensalada</a:t>
            </a:r>
            <a:r>
              <a:rPr lang="en-US" dirty="0">
                <a:latin typeface="Comic Sans MS" panose="030F0702030302020204" pitchFamily="66" charset="0"/>
              </a:rPr>
              <a:t> is salad, yum, yum, yum. (clap, clap)</a:t>
            </a:r>
          </a:p>
          <a:p>
            <a:pPr marL="0" indent="0">
              <a:buNone/>
            </a:pPr>
            <a:r>
              <a:rPr lang="en-US" dirty="0" err="1">
                <a:latin typeface="Comic Sans MS" panose="030F0702030302020204" pitchFamily="66" charset="0"/>
              </a:rPr>
              <a:t>Queso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leche</a:t>
            </a:r>
            <a:r>
              <a:rPr lang="en-US" dirty="0">
                <a:latin typeface="Comic Sans MS" panose="030F0702030302020204" pitchFamily="66" charset="0"/>
              </a:rPr>
              <a:t>, papa,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jugo, pan, </a:t>
            </a:r>
            <a:r>
              <a:rPr lang="en-US" dirty="0" err="1">
                <a:latin typeface="Comic Sans MS" panose="030F0702030302020204" pitchFamily="66" charset="0"/>
              </a:rPr>
              <a:t>pollo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ensalada</a:t>
            </a:r>
            <a:r>
              <a:rPr lang="en-US" dirty="0">
                <a:latin typeface="Comic Sans MS" panose="030F0702030302020204" pitchFamily="66" charset="0"/>
              </a:rPr>
              <a:t>,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yum, yum, yum, yum, yum! (clap, clap)</a:t>
            </a: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201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mic Sans MS" pitchFamily="66" charset="0"/>
              </a:rPr>
              <a:t>Food Vocabulary,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83350"/>
            <a:ext cx="1905000" cy="68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>
                <a:latin typeface="Comic Sans MS" pitchFamily="66" charset="0"/>
              </a:rPr>
              <a:t>manzana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362200" y="3121378"/>
            <a:ext cx="207138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latin typeface="Comic Sans MS" pitchFamily="66" charset="0"/>
              </a:rPr>
              <a:t>sandwich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14400" y="6019800"/>
            <a:ext cx="1447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mic Sans MS" pitchFamily="66" charset="0"/>
              </a:rPr>
              <a:t>carne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635546" y="6019800"/>
            <a:ext cx="1676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>
                <a:latin typeface="Comic Sans MS" pitchFamily="66" charset="0"/>
              </a:rPr>
              <a:t>naranja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620398" y="5953223"/>
            <a:ext cx="1752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dirty="0">
                <a:latin typeface="Comic Sans MS" pitchFamily="66" charset="0"/>
              </a:rPr>
              <a:t>plátano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104847" y="3089421"/>
            <a:ext cx="1447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err="1">
                <a:latin typeface="Comic Sans MS" pitchFamily="66" charset="0"/>
              </a:rPr>
              <a:t>sopa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7429500" y="3049910"/>
            <a:ext cx="1447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err="1">
                <a:latin typeface="Comic Sans MS" pitchFamily="66" charset="0"/>
              </a:rPr>
              <a:t>agua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026" name="Picture 2" descr="C:\Users\lmpeace\AppData\Local\Microsoft\Windows\Temporary Internet Files\Content.IE5\28N0T4H1\PngMedium-Cartoon-Apple-991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86679"/>
            <a:ext cx="1475400" cy="1578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lmpeace\AppData\Local\Microsoft\Windows\Temporary Internet Files\Content.IE5\I42R5UVD\cartoon-sandwich-8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349" y="1587210"/>
            <a:ext cx="2479082" cy="1652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lmpeace\AppData\Local\Microsoft\Windows\Temporary Internet Files\Content.IE5\RBEZ13NS\Photo%20Sep%2024,%208%2041%2043%20AM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141536" y="1365411"/>
            <a:ext cx="1332125" cy="1775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lmpeace\AppData\Local\Microsoft\Windows\Temporary Internet Files\Content.IE5\J3CO5ERL\Glass-of-water-4496-large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698" y="1176181"/>
            <a:ext cx="1171950" cy="178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lmpeace\AppData\Local\Microsoft\Windows\Temporary Internet Files\Content.IE5\9RDWEYIA\bananas[1]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656" y="3972906"/>
            <a:ext cx="1882459" cy="1882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lmpeace\AppData\Local\Microsoft\Windows\Temporary Internet Files\Content.IE5\J3CO5ERL\3842965544_7b8bca59ca[1]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890" y="3893650"/>
            <a:ext cx="2151713" cy="1909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lmpeace\AppData\Local\Microsoft\Windows\Temporary Internet Files\Content.IE5\J3CO5ERL\large-Meat-Chops-Sketch-66.6-6711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829" y="4068267"/>
            <a:ext cx="1688142" cy="1882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7955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070" y="76200"/>
            <a:ext cx="8229600" cy="838200"/>
          </a:xfrm>
        </p:spPr>
        <p:txBody>
          <a:bodyPr/>
          <a:lstStyle/>
          <a:p>
            <a:r>
              <a:rPr lang="en-US" b="1" dirty="0">
                <a:latin typeface="Comic Sans MS" panose="030F0702030302020204" pitchFamily="66" charset="0"/>
                <a:cs typeface="Consolas" panose="020B0609020204030204" pitchFamily="49" charset="0"/>
              </a:rPr>
              <a:t>Food Song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0" y="901148"/>
            <a:ext cx="9067800" cy="60330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Manzana is an apple, yum, yum, yum. (clap, clap)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Sandwich is sandwich, yum, yum, yum. (clap, clap)</a:t>
            </a:r>
          </a:p>
          <a:p>
            <a:pPr marL="0" indent="0">
              <a:buNone/>
            </a:pPr>
            <a:r>
              <a:rPr lang="en-US" dirty="0" err="1">
                <a:latin typeface="Comic Sans MS" panose="030F0702030302020204" pitchFamily="66" charset="0"/>
              </a:rPr>
              <a:t>Sopa</a:t>
            </a:r>
            <a:r>
              <a:rPr lang="en-US" dirty="0">
                <a:latin typeface="Comic Sans MS" panose="030F0702030302020204" pitchFamily="66" charset="0"/>
              </a:rPr>
              <a:t> is soup.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Agua is water.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Carne is meat, yum, yum, yum! (clap, clap)</a:t>
            </a: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 err="1">
                <a:latin typeface="Comic Sans MS" panose="030F0702030302020204" pitchFamily="66" charset="0"/>
              </a:rPr>
              <a:t>Naranja</a:t>
            </a:r>
            <a:r>
              <a:rPr lang="en-US" dirty="0">
                <a:latin typeface="Comic Sans MS" panose="030F0702030302020204" pitchFamily="66" charset="0"/>
              </a:rPr>
              <a:t> is an orange, yum, yum, yum. (clap, clap)</a:t>
            </a:r>
          </a:p>
          <a:p>
            <a:pPr marL="0" indent="0">
              <a:buNone/>
            </a:pPr>
            <a:r>
              <a:rPr lang="es-CL" dirty="0">
                <a:latin typeface="Comic Sans MS" panose="030F0702030302020204" pitchFamily="66" charset="0"/>
              </a:rPr>
              <a:t>Plátano</a:t>
            </a:r>
            <a:r>
              <a:rPr lang="en-US" dirty="0">
                <a:latin typeface="Comic Sans MS" panose="030F0702030302020204" pitchFamily="66" charset="0"/>
              </a:rPr>
              <a:t> is a banana, yum, yum, yum. (clap, clap)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Manzana, sandwich, </a:t>
            </a:r>
            <a:r>
              <a:rPr lang="en-US" dirty="0" err="1">
                <a:latin typeface="Comic Sans MS" panose="030F0702030302020204" pitchFamily="66" charset="0"/>
              </a:rPr>
              <a:t>sopa</a:t>
            </a:r>
            <a:r>
              <a:rPr lang="en-US" dirty="0">
                <a:latin typeface="Comic Sans MS" panose="030F0702030302020204" pitchFamily="66" charset="0"/>
              </a:rPr>
              <a:t>,</a:t>
            </a:r>
          </a:p>
          <a:p>
            <a:pPr marL="0" indent="0">
              <a:buNone/>
            </a:pPr>
            <a:r>
              <a:rPr lang="en-US" dirty="0" err="1">
                <a:latin typeface="Comic Sans MS" panose="030F0702030302020204" pitchFamily="66" charset="0"/>
              </a:rPr>
              <a:t>agua</a:t>
            </a:r>
            <a:r>
              <a:rPr lang="en-US" dirty="0">
                <a:latin typeface="Comic Sans MS" panose="030F0702030302020204" pitchFamily="66" charset="0"/>
              </a:rPr>
              <a:t>, carne, </a:t>
            </a:r>
            <a:r>
              <a:rPr lang="en-US" dirty="0" err="1">
                <a:latin typeface="Comic Sans MS" panose="030F0702030302020204" pitchFamily="66" charset="0"/>
              </a:rPr>
              <a:t>naranja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s-CL">
                <a:latin typeface="Comic Sans MS" panose="030F0702030302020204" pitchFamily="66" charset="0"/>
              </a:rPr>
              <a:t>plátano</a:t>
            </a:r>
            <a:r>
              <a:rPr lang="en-US" dirty="0">
                <a:latin typeface="Comic Sans MS" panose="030F0702030302020204" pitchFamily="66" charset="0"/>
              </a:rPr>
              <a:t>,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yum, yum, yum, yum, yum! (clap, clap)</a:t>
            </a: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612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255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Comic Sans MS</vt:lpstr>
      <vt:lpstr>Office Theme</vt:lpstr>
      <vt:lpstr>Food Vocabulary, Part 1</vt:lpstr>
      <vt:lpstr>Food Song</vt:lpstr>
      <vt:lpstr>Food Vocabulary, Part 2</vt:lpstr>
      <vt:lpstr>Food Song</vt:lpstr>
    </vt:vector>
  </TitlesOfParts>
  <Company>South Lake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Vocabulary, Part 1</dc:title>
  <dc:creator>SOLSCH Domain Administrator</dc:creator>
  <cp:lastModifiedBy>Lisa Kortz</cp:lastModifiedBy>
  <cp:revision>9</cp:revision>
  <dcterms:created xsi:type="dcterms:W3CDTF">2015-05-13T12:03:34Z</dcterms:created>
  <dcterms:modified xsi:type="dcterms:W3CDTF">2020-05-13T04:12:24Z</dcterms:modified>
</cp:coreProperties>
</file>