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2BF4-51EF-4938-B6CD-10FF477272E6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36133-45CE-42FF-A9BE-C04829DCC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849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2BF4-51EF-4938-B6CD-10FF477272E6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36133-45CE-42FF-A9BE-C04829DCC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542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2BF4-51EF-4938-B6CD-10FF477272E6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36133-45CE-42FF-A9BE-C04829DCC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848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2BF4-51EF-4938-B6CD-10FF477272E6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36133-45CE-42FF-A9BE-C04829DCC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562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2BF4-51EF-4938-B6CD-10FF477272E6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36133-45CE-42FF-A9BE-C04829DCC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25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2BF4-51EF-4938-B6CD-10FF477272E6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36133-45CE-42FF-A9BE-C04829DCC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702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2BF4-51EF-4938-B6CD-10FF477272E6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36133-45CE-42FF-A9BE-C04829DCC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897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2BF4-51EF-4938-B6CD-10FF477272E6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36133-45CE-42FF-A9BE-C04829DCC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630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2BF4-51EF-4938-B6CD-10FF477272E6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36133-45CE-42FF-A9BE-C04829DCC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211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2BF4-51EF-4938-B6CD-10FF477272E6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36133-45CE-42FF-A9BE-C04829DCC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66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2BF4-51EF-4938-B6CD-10FF477272E6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36133-45CE-42FF-A9BE-C04829DCC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736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E2BF4-51EF-4938-B6CD-10FF477272E6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36133-45CE-42FF-A9BE-C04829DCC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284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1843" y="175638"/>
            <a:ext cx="7772400" cy="990600"/>
          </a:xfrm>
        </p:spPr>
        <p:txBody>
          <a:bodyPr/>
          <a:lstStyle/>
          <a:p>
            <a:r>
              <a:rPr lang="en-US" b="1" dirty="0">
                <a:latin typeface="Comic Sans MS" pitchFamily="66" charset="0"/>
              </a:rPr>
              <a:t>Food &amp; Drink Vocabulary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5620" y="2939378"/>
            <a:ext cx="1447800" cy="609600"/>
          </a:xfrm>
        </p:spPr>
        <p:txBody>
          <a:bodyPr/>
          <a:lstStyle/>
          <a:p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queso</a:t>
            </a:r>
            <a:endParaRPr lang="en-US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1026" name="Picture 2" descr="C:\Users\lmpeace\AppData\Local\Microsoft\Windows\Temporary Internet Files\Content.IE5\RBEZ13NS\cheese_clker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47801"/>
            <a:ext cx="2385391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lmpeace\AppData\Local\Microsoft\Windows\Temporary Internet Files\Content.IE5\5PD0LISR\PngThumb-Tango-Style-Milk-Carton-13024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285695"/>
            <a:ext cx="1020726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lmpeace\AppData\Local\Microsoft\Windows\Temporary Internet Files\Content.IE5\RBEZ13NS\img_1175116963461_101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620" y="4758510"/>
            <a:ext cx="2057400" cy="972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C:\Users\lmpeace\AppData\Local\Microsoft\Windows\Temporary Internet Files\Content.IE5\28N0T4H1\clipart0268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676400"/>
            <a:ext cx="2006600" cy="1262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C:\Users\lmpeace\AppData\Local\Microsoft\Windows\Temporary Internet Files\Content.IE5\5PD0LISR\orange-juice-orange-outline-triple[1]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465202"/>
            <a:ext cx="1113739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C:\Users\lmpeace\AppData\Local\Microsoft\Windows\Temporary Internet Files\Content.IE5\5PD0LISR\Turkey_Drumstick[1]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0366" y="4248537"/>
            <a:ext cx="1485900" cy="1682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ttp://images.clipartpanda.com/salad-clipart-clipart-saladroad-runner-wcgqf5d8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6289" y="3962400"/>
            <a:ext cx="2381250" cy="2019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Subtitle 2"/>
          <p:cNvSpPr txBox="1">
            <a:spLocks/>
          </p:cNvSpPr>
          <p:nvPr/>
        </p:nvSpPr>
        <p:spPr>
          <a:xfrm>
            <a:off x="2965516" y="3200400"/>
            <a:ext cx="14478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>
                <a:solidFill>
                  <a:schemeClr val="tx1"/>
                </a:solidFill>
                <a:latin typeface="Comic Sans MS" pitchFamily="66" charset="0"/>
              </a:rPr>
              <a:t>leche</a:t>
            </a:r>
            <a:endParaRPr lang="en-US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21432" y="3129363"/>
            <a:ext cx="1155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omic Sans MS" pitchFamily="66" charset="0"/>
              </a:rPr>
              <a:t>papa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466914" y="3278046"/>
            <a:ext cx="1155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atin typeface="Comic Sans MS" pitchFamily="66" charset="0"/>
              </a:rPr>
              <a:t>jugo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219200" y="5967615"/>
            <a:ext cx="1155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omic Sans MS" pitchFamily="66" charset="0"/>
              </a:rPr>
              <a:t>pan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146616" y="5981701"/>
            <a:ext cx="1155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atin typeface="Comic Sans MS" pitchFamily="66" charset="0"/>
              </a:rPr>
              <a:t>pollo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501161" y="5986348"/>
            <a:ext cx="1993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atin typeface="Comic Sans MS" pitchFamily="66" charset="0"/>
              </a:rPr>
              <a:t>ensalada</a:t>
            </a:r>
            <a:endParaRPr lang="en-US" sz="32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008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070" y="76200"/>
            <a:ext cx="8229600" cy="838200"/>
          </a:xfrm>
        </p:spPr>
        <p:txBody>
          <a:bodyPr/>
          <a:lstStyle/>
          <a:p>
            <a:r>
              <a:rPr lang="en-US" b="1" dirty="0">
                <a:latin typeface="Comic Sans MS" panose="030F0702030302020204" pitchFamily="66" charset="0"/>
                <a:cs typeface="Consolas" panose="020B0609020204030204" pitchFamily="49" charset="0"/>
              </a:rPr>
              <a:t>Food Song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0" y="901148"/>
            <a:ext cx="9067800" cy="60330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>
                <a:latin typeface="Comic Sans MS" panose="030F0702030302020204" pitchFamily="66" charset="0"/>
              </a:rPr>
              <a:t>Queso</a:t>
            </a:r>
            <a:r>
              <a:rPr lang="en-US" dirty="0">
                <a:latin typeface="Comic Sans MS" panose="030F0702030302020204" pitchFamily="66" charset="0"/>
              </a:rPr>
              <a:t> is cheese, yum, yum, yum. (clap, clap)</a:t>
            </a:r>
          </a:p>
          <a:p>
            <a:pPr marL="0" indent="0">
              <a:buNone/>
            </a:pPr>
            <a:r>
              <a:rPr lang="en-US" dirty="0" err="1">
                <a:latin typeface="Comic Sans MS" panose="030F0702030302020204" pitchFamily="66" charset="0"/>
              </a:rPr>
              <a:t>Leche</a:t>
            </a:r>
            <a:r>
              <a:rPr lang="en-US" dirty="0">
                <a:latin typeface="Comic Sans MS" panose="030F0702030302020204" pitchFamily="66" charset="0"/>
              </a:rPr>
              <a:t> is milk, yum, yum, yum. (clap, clap)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Papa is potato.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Jugo is juice.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Pan is bread, yum, yum, yum! (clap, clap)</a:t>
            </a:r>
          </a:p>
          <a:p>
            <a:pPr marL="0" indent="0">
              <a:buNone/>
            </a:pPr>
            <a:endParaRPr lang="en-US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dirty="0" err="1">
                <a:latin typeface="Comic Sans MS" panose="030F0702030302020204" pitchFamily="66" charset="0"/>
              </a:rPr>
              <a:t>Pollo</a:t>
            </a:r>
            <a:r>
              <a:rPr lang="en-US" dirty="0">
                <a:latin typeface="Comic Sans MS" panose="030F0702030302020204" pitchFamily="66" charset="0"/>
              </a:rPr>
              <a:t> is chicken, yum, yum, yum. (clap, clap)</a:t>
            </a:r>
          </a:p>
          <a:p>
            <a:pPr marL="0" indent="0">
              <a:buNone/>
            </a:pPr>
            <a:r>
              <a:rPr lang="en-US" dirty="0" err="1">
                <a:latin typeface="Comic Sans MS" panose="030F0702030302020204" pitchFamily="66" charset="0"/>
              </a:rPr>
              <a:t>Ensalada</a:t>
            </a:r>
            <a:r>
              <a:rPr lang="en-US" dirty="0">
                <a:latin typeface="Comic Sans MS" panose="030F0702030302020204" pitchFamily="66" charset="0"/>
              </a:rPr>
              <a:t> is salad, yum, yum, yum. (clap, clap)</a:t>
            </a:r>
          </a:p>
          <a:p>
            <a:pPr marL="0" indent="0">
              <a:buNone/>
            </a:pPr>
            <a:r>
              <a:rPr lang="en-US" dirty="0" err="1">
                <a:latin typeface="Comic Sans MS" panose="030F0702030302020204" pitchFamily="66" charset="0"/>
              </a:rPr>
              <a:t>Queso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leche</a:t>
            </a:r>
            <a:r>
              <a:rPr lang="en-US" dirty="0">
                <a:latin typeface="Comic Sans MS" panose="030F0702030302020204" pitchFamily="66" charset="0"/>
              </a:rPr>
              <a:t>, papa,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jugo, pan, </a:t>
            </a:r>
            <a:r>
              <a:rPr lang="en-US" dirty="0" err="1">
                <a:latin typeface="Comic Sans MS" panose="030F0702030302020204" pitchFamily="66" charset="0"/>
              </a:rPr>
              <a:t>pollo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ensalada</a:t>
            </a:r>
            <a:r>
              <a:rPr lang="en-US" dirty="0">
                <a:latin typeface="Comic Sans MS" panose="030F0702030302020204" pitchFamily="66" charset="0"/>
              </a:rPr>
              <a:t>,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yum, yum, yum, yum, yum! (clap, clap)</a:t>
            </a:r>
          </a:p>
          <a:p>
            <a:pPr marL="0" indent="0">
              <a:buNone/>
            </a:pP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201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125</Words>
  <Application>Microsoft Office PowerPoint</Application>
  <PresentationFormat>On-screen Show (4:3)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Comic Sans MS</vt:lpstr>
      <vt:lpstr>Office Theme</vt:lpstr>
      <vt:lpstr>Food &amp; Drink Vocabulary</vt:lpstr>
      <vt:lpstr>Food Song</vt:lpstr>
    </vt:vector>
  </TitlesOfParts>
  <Company>South Lake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Vocabulary, Part 1</dc:title>
  <dc:creator>SOLSCH Domain Administrator</dc:creator>
  <cp:lastModifiedBy>Lisa Kortz</cp:lastModifiedBy>
  <cp:revision>11</cp:revision>
  <dcterms:created xsi:type="dcterms:W3CDTF">2015-05-13T12:03:34Z</dcterms:created>
  <dcterms:modified xsi:type="dcterms:W3CDTF">2020-03-19T15:08:11Z</dcterms:modified>
</cp:coreProperties>
</file>