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A3E38-BEA5-4078-8DBC-4ECC8C0E3648}" v="140" dt="2018-08-29T16:24:10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70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78878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ace_symbo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Peace_symbols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0" y="404100"/>
            <a:ext cx="9144000" cy="338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Señora </a:t>
            </a:r>
            <a:r>
              <a:rPr lang="es-ES" sz="6500" b="1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</a:t>
            </a:r>
            <a:r>
              <a:rPr lang="es-ES" sz="6500" b="1" dirty="0" err="1">
                <a:latin typeface="Comic Sans MS"/>
                <a:ea typeface="Comic Sans MS"/>
                <a:cs typeface="Comic Sans MS"/>
                <a:sym typeface="Comic Sans MS"/>
              </a:rPr>
              <a:t>ace</a:t>
            </a:r>
            <a:r>
              <a:rPr lang="es-ES" sz="6500" b="1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Rules</a:t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4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Las reglas de Señora </a:t>
            </a:r>
            <a:r>
              <a:rPr lang="es-ES" sz="4800" b="1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Peace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1D3239-D5F9-407B-AB2A-862D4054C938}"/>
              </a:ext>
            </a:extLst>
          </p:cNvPr>
          <p:cNvSpPr txBox="1"/>
          <p:nvPr/>
        </p:nvSpPr>
        <p:spPr>
          <a:xfrm>
            <a:off x="1293000" y="700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Peace_symbol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6728B73-769C-4514-8608-CDD2E08BF4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2759026" y="1714500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0"/>
            <a:ext cx="5146950" cy="6848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9939"/>
            <a:ext cx="5060994" cy="6745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9878"/>
            <a:ext cx="5088336" cy="67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228600"/>
            <a:ext cx="5146508" cy="662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380350" y="-2"/>
            <a:ext cx="8229600" cy="9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Stay on task. </a:t>
            </a:r>
            <a:endParaRPr sz="43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58550" y="845350"/>
            <a:ext cx="6073200" cy="46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380350" y="5839875"/>
            <a:ext cx="8229600" cy="7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</a:pPr>
            <a:r>
              <a:rPr lang="en-US" sz="432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Hagan la </a:t>
            </a:r>
            <a:r>
              <a:rPr lang="en-US" sz="4320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tarea</a:t>
            </a:r>
            <a:r>
              <a:rPr lang="en-US" sz="432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Follow directions quickly.</a:t>
            </a:r>
            <a:endParaRPr/>
          </a:p>
        </p:txBody>
      </p:sp>
      <p:pic>
        <p:nvPicPr>
          <p:cNvPr id="97" name="Google Shape;97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295400"/>
            <a:ext cx="3589955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>
            <a:off x="115250" y="5562600"/>
            <a:ext cx="8800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80"/>
              <a:buFont typeface="Comic Sans MS"/>
              <a:buNone/>
            </a:pPr>
            <a:r>
              <a:rPr lang="en-US" sz="408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Sigan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rápidos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las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instrucciones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408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Be a good listener.</a:t>
            </a:r>
            <a:endParaRPr/>
          </a:p>
        </p:txBody>
      </p:sp>
      <p:pic>
        <p:nvPicPr>
          <p:cNvPr id="104" name="Google Shape;104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34043" y="1524001"/>
            <a:ext cx="3875913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/>
          <p:nvPr/>
        </p:nvSpPr>
        <p:spPr>
          <a:xfrm>
            <a:off x="228600" y="5388737"/>
            <a:ext cx="796451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</a:t>
            </a:r>
            <a:r>
              <a:rPr lang="en-US" sz="480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Escuchen</a:t>
            </a:r>
            <a:r>
              <a:rPr lang="en-US" sz="48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bien.</a:t>
            </a:r>
            <a:endParaRPr sz="480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Eyes on the speaker.</a:t>
            </a:r>
            <a:endParaRPr dirty="0"/>
          </a:p>
        </p:txBody>
      </p:sp>
      <p:pic>
        <p:nvPicPr>
          <p:cNvPr id="111" name="Google Shape;111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17342" y="1981200"/>
            <a:ext cx="7509316" cy="247241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/>
          <p:nvPr/>
        </p:nvSpPr>
        <p:spPr>
          <a:xfrm>
            <a:off x="228600" y="525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80"/>
              <a:buFont typeface="Comic Sans MS"/>
              <a:buNone/>
            </a:pP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Miren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la persona que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habla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408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5.) Raise hand before speaking or leaving your seat.</a:t>
            </a:r>
            <a:endParaRPr sz="43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8" name="Google Shape;118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752601"/>
            <a:ext cx="35814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/>
          <p:nvPr/>
        </p:nvSpPr>
        <p:spPr>
          <a:xfrm>
            <a:off x="342900" y="554033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5.)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Levanten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 mano para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hablar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dejar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silla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3959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6.) Keep hands, feet, and body to yourself.</a:t>
            </a:r>
            <a:endParaRPr/>
          </a:p>
        </p:txBody>
      </p:sp>
      <p:pic>
        <p:nvPicPr>
          <p:cNvPr id="125" name="Google Shape;125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5929" y="2057400"/>
            <a:ext cx="7892142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625929" y="54784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6.)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Guarden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las manos, los pies y el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cuerpo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sí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mismo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3959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203981" y="547785"/>
            <a:ext cx="8229600" cy="79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7.) Be kind</a:t>
            </a:r>
            <a:r>
              <a:rPr lang="en-US" sz="432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432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432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2" name="Google Shape;132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38500" y="1071561"/>
            <a:ext cx="5667000" cy="48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0BB002-E6AA-4CC6-ADBE-1E5EC9A747E4}"/>
              </a:ext>
            </a:extLst>
          </p:cNvPr>
          <p:cNvSpPr txBox="1"/>
          <p:nvPr/>
        </p:nvSpPr>
        <p:spPr>
          <a:xfrm>
            <a:off x="2039245" y="5786439"/>
            <a:ext cx="600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7.) Sean </a:t>
            </a:r>
            <a:r>
              <a:rPr lang="en-US" sz="4800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amable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Consequences</a:t>
            </a: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86868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Warning 1 </a:t>
            </a:r>
            <a:endParaRPr sz="36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Warning 2 </a:t>
            </a:r>
            <a:endParaRPr sz="36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</a:t>
            </a:r>
            <a:r>
              <a:rPr lang="en-US" sz="3600"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ractice note home</a:t>
            </a:r>
            <a:endParaRPr sz="36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Office </a:t>
            </a:r>
            <a:r>
              <a:rPr lang="en-US" sz="3600"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eferral &amp; e-mail to parents</a:t>
            </a:r>
            <a:endParaRPr sz="36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On-screen Show (4:3)</PresentationFormat>
  <Paragraphs>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Señora Peace’s Rules     Las reglas de Señora Peace</vt:lpstr>
      <vt:lpstr>1.) Stay on task. </vt:lpstr>
      <vt:lpstr>2.) Follow directions quickly.</vt:lpstr>
      <vt:lpstr>3.) Be a good listener.</vt:lpstr>
      <vt:lpstr>4.) Eyes on the speaker.</vt:lpstr>
      <vt:lpstr>5.) Raise hand before speaking or leaving your seat.</vt:lpstr>
      <vt:lpstr>6.) Keep hands, feet, and body to yourself.</vt:lpstr>
      <vt:lpstr>7.) Be kind </vt:lpstr>
      <vt:lpstr>Consequences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Señora Peace’s Classroom Rules</dc:title>
  <dc:creator>Lisa Peace</dc:creator>
  <cp:lastModifiedBy>Lisa Peace</cp:lastModifiedBy>
  <cp:revision>2</cp:revision>
  <dcterms:modified xsi:type="dcterms:W3CDTF">2018-10-29T18:27:42Z</dcterms:modified>
</cp:coreProperties>
</file>