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786223-7DF3-41C9-845D-701E9410D87A}" v="71" dt="2018-09-02T15:20:02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ace_symbo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0" y="404100"/>
            <a:ext cx="9144000" cy="338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Señora </a:t>
            </a:r>
            <a:r>
              <a:rPr lang="es-ES" sz="6500" b="1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</a:t>
            </a:r>
            <a:r>
              <a:rPr lang="es-ES" sz="6500" b="1" dirty="0" err="1">
                <a:latin typeface="Comic Sans MS"/>
                <a:ea typeface="Comic Sans MS"/>
                <a:cs typeface="Comic Sans MS"/>
                <a:sym typeface="Comic Sans MS"/>
              </a:rPr>
              <a:t>ace</a:t>
            </a:r>
            <a:r>
              <a:rPr lang="es-ES" sz="6500" b="1" i="0" u="none" strike="noStrike" cap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’s</a:t>
            </a:r>
            <a: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Rules</a:t>
            </a: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s-ES" sz="65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4800" b="1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Las reglas de Señora </a:t>
            </a:r>
            <a:r>
              <a:rPr lang="es-ES" sz="4800" b="1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Peace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1D3239-D5F9-407B-AB2A-862D4054C938}"/>
              </a:ext>
            </a:extLst>
          </p:cNvPr>
          <p:cNvSpPr txBox="1"/>
          <p:nvPr/>
        </p:nvSpPr>
        <p:spPr>
          <a:xfrm>
            <a:off x="1293000" y="700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wikipedia.org/wiki/Peace_symbol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728B73-769C-4514-8608-CDD2E08BF4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59026" y="1714500"/>
            <a:ext cx="3429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0"/>
            <a:ext cx="5146950" cy="6848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9939"/>
            <a:ext cx="5060994" cy="67453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9878"/>
            <a:ext cx="5088336" cy="678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228600"/>
            <a:ext cx="5146508" cy="662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380350" y="-2"/>
            <a:ext cx="8229600" cy="9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omic Sans MS"/>
              <a:buNone/>
            </a:pPr>
            <a:r>
              <a:rPr lang="en-US" sz="432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1.) Stay on task. </a:t>
            </a:r>
            <a:endParaRPr sz="432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0" name="Google Shape;90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458550" y="845350"/>
            <a:ext cx="6073200" cy="46443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/>
        </p:nvSpPr>
        <p:spPr>
          <a:xfrm>
            <a:off x="380350" y="5839875"/>
            <a:ext cx="8229600" cy="7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</a:pPr>
            <a:r>
              <a:rPr lang="en-US" sz="432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1.) Hagan la </a:t>
            </a:r>
            <a:r>
              <a:rPr lang="en-US" sz="4320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tarea</a:t>
            </a:r>
            <a:r>
              <a:rPr lang="en-US" sz="432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2.) Follow directions quickly.</a:t>
            </a:r>
            <a:endParaRPr/>
          </a:p>
        </p:txBody>
      </p:sp>
      <p:pic>
        <p:nvPicPr>
          <p:cNvPr id="97" name="Google Shape;97;p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1295400"/>
            <a:ext cx="3589955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/>
        </p:nvSpPr>
        <p:spPr>
          <a:xfrm>
            <a:off x="115250" y="5562600"/>
            <a:ext cx="8800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80"/>
              <a:buFont typeface="Comic Sans MS"/>
              <a:buNone/>
            </a:pPr>
            <a:r>
              <a:rPr lang="en-US" sz="408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2.)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Sigan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rápidos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las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instrucciones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4080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3.) Be a good listener.</a:t>
            </a:r>
            <a:endParaRPr/>
          </a:p>
        </p:txBody>
      </p:sp>
      <p:pic>
        <p:nvPicPr>
          <p:cNvPr id="104" name="Google Shape;104;p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34043" y="1524001"/>
            <a:ext cx="3875913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 txBox="1"/>
          <p:nvPr/>
        </p:nvSpPr>
        <p:spPr>
          <a:xfrm>
            <a:off x="228600" y="5388737"/>
            <a:ext cx="796451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lang="en-US" sz="48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3.) </a:t>
            </a:r>
            <a:r>
              <a:rPr lang="en-US" sz="480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Escuchen</a:t>
            </a:r>
            <a:r>
              <a:rPr lang="en-US" sz="48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bien.</a:t>
            </a:r>
            <a:endParaRPr sz="4800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omic Sans MS"/>
              <a:buNone/>
            </a:pPr>
            <a:r>
              <a:rPr lang="en-US" sz="48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4.) Eyes on the speaker.</a:t>
            </a:r>
            <a:endParaRPr dirty="0"/>
          </a:p>
        </p:txBody>
      </p:sp>
      <p:pic>
        <p:nvPicPr>
          <p:cNvPr id="111" name="Google Shape;111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17342" y="1981200"/>
            <a:ext cx="7509316" cy="247241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 txBox="1"/>
          <p:nvPr/>
        </p:nvSpPr>
        <p:spPr>
          <a:xfrm>
            <a:off x="228600" y="525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80"/>
              <a:buFont typeface="Comic Sans MS"/>
              <a:buNone/>
            </a:pP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4.)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Miren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la persona que </a:t>
            </a:r>
            <a:r>
              <a:rPr lang="en-US" sz="4080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habla</a:t>
            </a:r>
            <a:r>
              <a:rPr lang="en-US" sz="408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4080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omic Sans MS"/>
              <a:buNone/>
            </a:pPr>
            <a:r>
              <a:rPr lang="en-US" sz="432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5.) Raise hand before speaking or leaving your seat.</a:t>
            </a:r>
            <a:endParaRPr sz="432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8" name="Google Shape;118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752601"/>
            <a:ext cx="35814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8"/>
          <p:cNvSpPr txBox="1"/>
          <p:nvPr/>
        </p:nvSpPr>
        <p:spPr>
          <a:xfrm>
            <a:off x="342900" y="554033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5.)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Levanten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 mano para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hablar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dejar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su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silla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3959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omic Sans MS"/>
              <a:buNone/>
            </a:pPr>
            <a:r>
              <a:rPr lang="en-US" sz="432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6.) Keep hands, feet, and body to yourself.</a:t>
            </a:r>
            <a:endParaRPr/>
          </a:p>
        </p:txBody>
      </p:sp>
      <p:pic>
        <p:nvPicPr>
          <p:cNvPr id="125" name="Google Shape;125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25929" y="2057400"/>
            <a:ext cx="7892142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/>
        </p:nvSpPr>
        <p:spPr>
          <a:xfrm>
            <a:off x="625929" y="54784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omic Sans MS"/>
              <a:buNone/>
            </a:pP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6.)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Guarden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las manos, los pies y el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cuerpo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sí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3959" b="0" i="0" u="none" strike="noStrike" cap="none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mismo</a:t>
            </a:r>
            <a:r>
              <a:rPr lang="en-US" sz="3959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3959" b="0" i="0" u="none" strike="noStrike" cap="none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203981" y="547785"/>
            <a:ext cx="8229600" cy="794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omic Sans MS"/>
              <a:buNone/>
            </a:pPr>
            <a:r>
              <a:rPr lang="en-US" sz="5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7.) Be kind</a:t>
            </a:r>
            <a:br>
              <a:rPr lang="en-US" sz="432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432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2" name="Google Shape;132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38500" y="1071561"/>
            <a:ext cx="5667000" cy="48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0BB002-E6AA-4CC6-ADBE-1E5EC9A747E4}"/>
              </a:ext>
            </a:extLst>
          </p:cNvPr>
          <p:cNvSpPr txBox="1"/>
          <p:nvPr/>
        </p:nvSpPr>
        <p:spPr>
          <a:xfrm>
            <a:off x="2039245" y="5786439"/>
            <a:ext cx="6006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7.) Sean </a:t>
            </a:r>
            <a:r>
              <a:rPr lang="en-US" sz="4800" dirty="0" err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amable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Consequences</a:t>
            </a:r>
            <a:endParaRPr dirty="0"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0" y="1371600"/>
            <a:ext cx="9144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1.) Warning 1 </a:t>
            </a:r>
            <a:endParaRPr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2.) Warning 2 </a:t>
            </a:r>
            <a:endParaRPr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3.) </a:t>
            </a:r>
            <a:r>
              <a:rPr lang="en-US" dirty="0">
                <a:latin typeface="Comic Sans MS"/>
                <a:ea typeface="Comic Sans MS"/>
                <a:cs typeface="Comic Sans MS"/>
                <a:sym typeface="Comic Sans MS"/>
              </a:rPr>
              <a:t>P</a:t>
            </a:r>
            <a:r>
              <a:rPr lang="en-US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ractice note home with parent signature</a:t>
            </a:r>
            <a:endParaRPr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4.) Office </a:t>
            </a:r>
            <a:r>
              <a:rPr lang="en-US" dirty="0">
                <a:latin typeface="Comic Sans MS"/>
                <a:ea typeface="Comic Sans MS"/>
                <a:cs typeface="Comic Sans MS"/>
                <a:sym typeface="Comic Sans MS"/>
              </a:rPr>
              <a:t>r</a:t>
            </a:r>
            <a:r>
              <a:rPr lang="en-US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eferral &amp; parent contact</a:t>
            </a:r>
            <a:endParaRPr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146</Words>
  <Application>Microsoft Office PowerPoint</Application>
  <PresentationFormat>On-screen Show (4:3)</PresentationFormat>
  <Paragraphs>21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Office Theme</vt:lpstr>
      <vt:lpstr>  Señora Peace’s Rules     Las reglas de Señora Peace</vt:lpstr>
      <vt:lpstr>1.) Stay on task. </vt:lpstr>
      <vt:lpstr>2.) Follow directions quickly.</vt:lpstr>
      <vt:lpstr>3.) Be a good listener.</vt:lpstr>
      <vt:lpstr>4.) Eyes on the speaker.</vt:lpstr>
      <vt:lpstr>5.) Raise hand before speaking or leaving your seat.</vt:lpstr>
      <vt:lpstr>6.) Keep hands, feet, and body to yourself.</vt:lpstr>
      <vt:lpstr>7.) Be kind </vt:lpstr>
      <vt:lpstr>Consequences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Señora Peace’s Classroom Rules</dc:title>
  <dc:creator>Stephanie Kortz</dc:creator>
  <cp:lastModifiedBy>Lisa Kortz</cp:lastModifiedBy>
  <cp:revision>2</cp:revision>
  <dcterms:modified xsi:type="dcterms:W3CDTF">2018-09-03T18:33:56Z</dcterms:modified>
</cp:coreProperties>
</file>