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56" r:id="rId3"/>
    <p:sldId id="267" r:id="rId4"/>
    <p:sldId id="268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AD168-A3CA-49A7-815E-7E8D4E1FC86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D8458-C757-4E65-B098-FA72E5E8B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1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D8458-C757-4E65-B098-FA72E5E8BF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9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13F4-0932-4462-AE5D-0C5DD22240F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EAE-B8DE-4F2A-83C7-E705F880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3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13F4-0932-4462-AE5D-0C5DD22240F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EAE-B8DE-4F2A-83C7-E705F880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0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13F4-0932-4462-AE5D-0C5DD22240F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EAE-B8DE-4F2A-83C7-E705F880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0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13F4-0932-4462-AE5D-0C5DD22240F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EAE-B8DE-4F2A-83C7-E705F880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13F4-0932-4462-AE5D-0C5DD22240F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EAE-B8DE-4F2A-83C7-E705F880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0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13F4-0932-4462-AE5D-0C5DD22240F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EAE-B8DE-4F2A-83C7-E705F880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3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13F4-0932-4462-AE5D-0C5DD22240F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EAE-B8DE-4F2A-83C7-E705F880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7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13F4-0932-4462-AE5D-0C5DD22240F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EAE-B8DE-4F2A-83C7-E705F880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13F4-0932-4462-AE5D-0C5DD22240F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EAE-B8DE-4F2A-83C7-E705F880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2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13F4-0932-4462-AE5D-0C5DD22240F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EAE-B8DE-4F2A-83C7-E705F880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0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13F4-0932-4462-AE5D-0C5DD22240F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EAE-B8DE-4F2A-83C7-E705F880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0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13F4-0932-4462-AE5D-0C5DD22240F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E6EAE-B8DE-4F2A-83C7-E705F880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2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06" y="152400"/>
            <a:ext cx="7772400" cy="1470025"/>
          </a:xfrm>
        </p:spPr>
        <p:txBody>
          <a:bodyPr/>
          <a:lstStyle/>
          <a:p>
            <a:r>
              <a:rPr lang="en-US" b="1" dirty="0" err="1">
                <a:latin typeface="Comic Sans MS" panose="030F0702030302020204" pitchFamily="66" charset="0"/>
              </a:rPr>
              <a:t>Vocabulario</a:t>
            </a:r>
            <a:r>
              <a:rPr lang="en-US" b="1" dirty="0">
                <a:latin typeface="Comic Sans MS" panose="030F0702030302020204" pitchFamily="66" charset="0"/>
              </a:rPr>
              <a:t>: Las </a:t>
            </a:r>
            <a:r>
              <a:rPr lang="en-US" b="1" dirty="0" err="1">
                <a:latin typeface="Comic Sans MS" panose="030F0702030302020204" pitchFamily="66" charset="0"/>
              </a:rPr>
              <a:t>clases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95" y="1524000"/>
            <a:ext cx="56149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11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1"/>
            <a:ext cx="7772400" cy="12192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Las </a:t>
            </a:r>
            <a:r>
              <a:rPr lang="en-US" sz="4000" b="1" dirty="0" err="1">
                <a:latin typeface="Comic Sans MS" panose="030F0702030302020204" pitchFamily="66" charset="0"/>
              </a:rPr>
              <a:t>clases</a:t>
            </a:r>
            <a:r>
              <a:rPr lang="en-US" sz="4000" b="1" dirty="0">
                <a:latin typeface="Comic Sans MS" panose="030F0702030302020204" pitchFamily="66" charset="0"/>
              </a:rPr>
              <a:t> (Classes)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/>
          </a:bodyPr>
          <a:lstStyle/>
          <a:p>
            <a:pPr algn="l"/>
            <a:r>
              <a:rPr lang="es-ES_tradnl" dirty="0">
                <a:solidFill>
                  <a:schemeClr val="tx1"/>
                </a:solidFill>
                <a:latin typeface="Comic Sans MS" panose="030F0702030302020204" pitchFamily="66" charset="0"/>
              </a:rPr>
              <a:t>La clase de…	</a:t>
            </a:r>
          </a:p>
          <a:p>
            <a:pPr marL="514350" indent="-514350" algn="l">
              <a:buAutoNum type="arabicPeriod"/>
            </a:pPr>
            <a:r>
              <a:rPr lang="es-ES_tradnl" dirty="0">
                <a:solidFill>
                  <a:schemeClr val="tx1"/>
                </a:solidFill>
                <a:latin typeface="Comic Sans MS" panose="030F0702030302020204" pitchFamily="66" charset="0"/>
              </a:rPr>
              <a:t>las matemáticas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math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 algn="l">
              <a:buAutoNum type="arabicPeriod"/>
            </a:pPr>
            <a:r>
              <a:rPr lang="es-ES_tradnl" dirty="0">
                <a:solidFill>
                  <a:schemeClr val="tx1"/>
                </a:solidFill>
                <a:latin typeface="Comic Sans MS" panose="030F0702030302020204" pitchFamily="66" charset="0"/>
              </a:rPr>
              <a:t>las ciencias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science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 algn="l">
              <a:buAutoNum type="arabicPeriod"/>
            </a:pPr>
            <a:r>
              <a:rPr lang="es-ES_tradnl" dirty="0">
                <a:solidFill>
                  <a:schemeClr val="tx1"/>
                </a:solidFill>
                <a:latin typeface="Comic Sans MS" panose="030F0702030302020204" pitchFamily="66" charset="0"/>
              </a:rPr>
              <a:t>las ciencias sociales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(social 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studies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 algn="l">
              <a:buAutoNum type="arabicPeriod"/>
            </a:pPr>
            <a:r>
              <a:rPr lang="es-ES_tradnl" dirty="0">
                <a:solidFill>
                  <a:schemeClr val="tx1"/>
                </a:solidFill>
                <a:latin typeface="Comic Sans MS" panose="030F0702030302020204" pitchFamily="66" charset="0"/>
              </a:rPr>
              <a:t>la lectura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reading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 algn="l">
              <a:buAutoNum type="arabicPeriod"/>
            </a:pPr>
            <a:r>
              <a:rPr lang="es-ES_tradnl" dirty="0">
                <a:solidFill>
                  <a:schemeClr val="tx1"/>
                </a:solidFill>
                <a:latin typeface="Comic Sans MS" panose="030F0702030302020204" pitchFamily="66" charset="0"/>
              </a:rPr>
              <a:t>el arte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(art)</a:t>
            </a:r>
          </a:p>
          <a:p>
            <a:pPr marL="514350" indent="-514350" algn="l">
              <a:buAutoNum type="arabicPeriod"/>
            </a:pPr>
            <a:r>
              <a:rPr lang="es-ES_tradnl" dirty="0">
                <a:solidFill>
                  <a:schemeClr val="tx1"/>
                </a:solidFill>
                <a:latin typeface="Comic Sans MS" panose="030F0702030302020204" pitchFamily="66" charset="0"/>
              </a:rPr>
              <a:t>la música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music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 algn="l">
              <a:buAutoNum type="arabicPeriod"/>
            </a:pPr>
            <a:r>
              <a:rPr lang="es-ES_tradnl" dirty="0">
                <a:solidFill>
                  <a:schemeClr val="tx1"/>
                </a:solidFill>
                <a:latin typeface="Comic Sans MS" panose="030F0702030302020204" pitchFamily="66" charset="0"/>
              </a:rPr>
              <a:t>el español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Spanish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 algn="l">
              <a:buAutoNum type="arabicPeriod"/>
            </a:pPr>
            <a:r>
              <a:rPr lang="es-ES_tradnl" dirty="0">
                <a:solidFill>
                  <a:schemeClr val="tx1"/>
                </a:solidFill>
                <a:latin typeface="Comic Sans MS" panose="030F0702030302020204" pitchFamily="66" charset="0"/>
              </a:rPr>
              <a:t>la tecnología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technology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 algn="l">
              <a:buAutoNum type="arabicPeriod"/>
            </a:pPr>
            <a:r>
              <a:rPr lang="es-ES_tradnl" dirty="0">
                <a:solidFill>
                  <a:schemeClr val="tx1"/>
                </a:solidFill>
                <a:latin typeface="Comic Sans MS" panose="030F0702030302020204" pitchFamily="66" charset="0"/>
              </a:rPr>
              <a:t>la educación física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physical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education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gym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3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1"/>
            <a:ext cx="7772400" cy="12192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Likes &amp; Dislikes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Me </a:t>
            </a: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gusta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			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I like</a:t>
            </a:r>
          </a:p>
          <a:p>
            <a:pPr algn="l"/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2. No me </a:t>
            </a: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gusta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		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I don’t like</a:t>
            </a: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3. A </a:t>
            </a: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veces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me </a:t>
            </a: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gusta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	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Sometimes I like </a:t>
            </a:r>
          </a:p>
          <a:p>
            <a:pPr algn="l"/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5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1"/>
            <a:ext cx="7772400" cy="12192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Adjectives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divertida 			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fun</a:t>
            </a:r>
          </a:p>
          <a:p>
            <a:pPr algn="l"/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2. </a:t>
            </a: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aburrida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	 		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boring</a:t>
            </a: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3. </a:t>
            </a:r>
            <a:r>
              <a:rPr lang="es-EC" dirty="0">
                <a:solidFill>
                  <a:schemeClr val="tx1"/>
                </a:solidFill>
                <a:latin typeface="Comic Sans MS" panose="030F0702030302020204" pitchFamily="66" charset="0"/>
              </a:rPr>
              <a:t>fácil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				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easy </a:t>
            </a:r>
          </a:p>
          <a:p>
            <a:pPr algn="l"/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4. </a:t>
            </a:r>
            <a:r>
              <a:rPr lang="es-CR" dirty="0">
                <a:solidFill>
                  <a:schemeClr val="tx1"/>
                </a:solidFill>
                <a:latin typeface="Comic Sans MS" panose="030F0702030302020204" pitchFamily="66" charset="0"/>
              </a:rPr>
              <a:t>difícil	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	 		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difficult</a:t>
            </a:r>
          </a:p>
          <a:p>
            <a:pPr algn="l"/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5. </a:t>
            </a: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interesante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	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		interesting </a:t>
            </a: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6. mi </a:t>
            </a: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favorita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			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my favorite</a:t>
            </a:r>
          </a:p>
          <a:p>
            <a:pPr algn="l"/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64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Los útiles escolares </a:t>
            </a:r>
            <a:r>
              <a:rPr lang="en-US" dirty="0"/>
              <a:t>(School supplies)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484941"/>
            <a:ext cx="8763000" cy="5181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s-ES_tradnl" dirty="0">
                <a:latin typeface="Comic Sans MS" panose="030F0702030302020204" pitchFamily="66" charset="0"/>
              </a:rPr>
              <a:t>unas novelas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some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novels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s-ES_tradnl" dirty="0">
                <a:latin typeface="Comic Sans MS" panose="030F0702030302020204" pitchFamily="66" charset="0"/>
              </a:rPr>
              <a:t>un microscopio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(a 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microscope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s-ES_tradnl" dirty="0">
                <a:latin typeface="Comic Sans MS" panose="030F0702030302020204" pitchFamily="66" charset="0"/>
              </a:rPr>
              <a:t>una calculadora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(a calculador)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_tradnl" dirty="0">
                <a:latin typeface="Comic Sans MS" panose="030F0702030302020204" pitchFamily="66" charset="0"/>
              </a:rPr>
              <a:t>un globo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(a 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globe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_tradnl" dirty="0">
                <a:latin typeface="Comic Sans MS" panose="030F0702030302020204" pitchFamily="66" charset="0"/>
              </a:rPr>
              <a:t>unos marcadores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some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markers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_tradnl" dirty="0">
                <a:latin typeface="Comic Sans MS" panose="030F0702030302020204" pitchFamily="66" charset="0"/>
              </a:rPr>
              <a:t>unos zapatos de tenis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some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tennis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shoes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_tradnl" dirty="0">
                <a:latin typeface="Comic Sans MS" panose="030F0702030302020204" pitchFamily="66" charset="0"/>
              </a:rPr>
              <a:t>un instrumento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instrument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_tradnl" dirty="0">
                <a:latin typeface="Comic Sans MS" panose="030F0702030302020204" pitchFamily="66" charset="0"/>
              </a:rPr>
              <a:t>una computadora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(a 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computer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r>
              <a:rPr lang="es-ES_tradnl" dirty="0">
                <a:latin typeface="Comic Sans MS" panose="030F0702030302020204" pitchFamily="66" charset="0"/>
              </a:rPr>
              <a:t>9. un diccionario 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(a </a:t>
            </a:r>
            <a:r>
              <a:rPr lang="es-ES_tradnl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dictionary</a:t>
            </a:r>
            <a:r>
              <a:rPr lang="es-ES_tradnl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s-ES_tradnl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ES_tradnl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endParaRPr lang="es-ES_tradnl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ES_tradnl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609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209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Vocabulario: Las clases</vt:lpstr>
      <vt:lpstr>Las clases (Classes)</vt:lpstr>
      <vt:lpstr>Likes &amp; Dislikes</vt:lpstr>
      <vt:lpstr>Adjectives</vt:lpstr>
      <vt:lpstr>Los útiles escolares (School supplies)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Vocabulario: Las clases</dc:title>
  <dc:creator>Owner</dc:creator>
  <cp:lastModifiedBy>Lisa Kortz</cp:lastModifiedBy>
  <cp:revision>16</cp:revision>
  <dcterms:created xsi:type="dcterms:W3CDTF">2015-08-09T23:11:53Z</dcterms:created>
  <dcterms:modified xsi:type="dcterms:W3CDTF">2020-03-29T01:51:53Z</dcterms:modified>
</cp:coreProperties>
</file>